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0"/>
  </p:handoutMasterIdLst>
  <p:sldIdLst>
    <p:sldId id="256" r:id="rId3"/>
    <p:sldId id="1275" r:id="rId5"/>
    <p:sldId id="1299" r:id="rId6"/>
    <p:sldId id="1300" r:id="rId7"/>
    <p:sldId id="1392" r:id="rId8"/>
    <p:sldId id="1391" r:id="rId9"/>
    <p:sldId id="1393" r:id="rId10"/>
    <p:sldId id="1395" r:id="rId11"/>
    <p:sldId id="1394" r:id="rId12"/>
    <p:sldId id="1301" r:id="rId13"/>
    <p:sldId id="1304" r:id="rId14"/>
    <p:sldId id="1305" r:id="rId15"/>
    <p:sldId id="1329" r:id="rId16"/>
    <p:sldId id="1328" r:id="rId17"/>
    <p:sldId id="1330" r:id="rId18"/>
    <p:sldId id="1306" r:id="rId19"/>
    <p:sldId id="1307" r:id="rId20"/>
    <p:sldId id="1308" r:id="rId21"/>
    <p:sldId id="1309" r:id="rId22"/>
    <p:sldId id="1310" r:id="rId23"/>
    <p:sldId id="1311" r:id="rId24"/>
    <p:sldId id="1312" r:id="rId25"/>
    <p:sldId id="1313" r:id="rId26"/>
    <p:sldId id="1396" r:id="rId27"/>
    <p:sldId id="1397" r:id="rId28"/>
    <p:sldId id="1398" r:id="rId29"/>
    <p:sldId id="1399" r:id="rId30"/>
    <p:sldId id="1314" r:id="rId31"/>
    <p:sldId id="1400" r:id="rId32"/>
    <p:sldId id="1401" r:id="rId33"/>
    <p:sldId id="1404" r:id="rId34"/>
    <p:sldId id="1403" r:id="rId35"/>
    <p:sldId id="1402" r:id="rId36"/>
    <p:sldId id="1315" r:id="rId37"/>
    <p:sldId id="1317" r:id="rId38"/>
    <p:sldId id="1290" r:id="rId39"/>
    <p:sldId id="1319" r:id="rId40"/>
    <p:sldId id="1320" r:id="rId41"/>
    <p:sldId id="1321" r:id="rId42"/>
    <p:sldId id="1364" r:id="rId43"/>
    <p:sldId id="1365" r:id="rId44"/>
    <p:sldId id="1323" r:id="rId45"/>
    <p:sldId id="1360" r:id="rId46"/>
    <p:sldId id="1331" r:id="rId47"/>
    <p:sldId id="1332" r:id="rId48"/>
    <p:sldId id="1333" r:id="rId49"/>
    <p:sldId id="1334" r:id="rId50"/>
    <p:sldId id="1324" r:id="rId51"/>
    <p:sldId id="1335" r:id="rId52"/>
    <p:sldId id="1336" r:id="rId53"/>
    <p:sldId id="1337" r:id="rId54"/>
    <p:sldId id="1325" r:id="rId55"/>
    <p:sldId id="1361" r:id="rId56"/>
    <p:sldId id="1405" r:id="rId57"/>
    <p:sldId id="1326" r:id="rId58"/>
    <p:sldId id="1362" r:id="rId59"/>
    <p:sldId id="1363" r:id="rId60"/>
    <p:sldId id="1298" r:id="rId61"/>
    <p:sldId id="1382" r:id="rId62"/>
    <p:sldId id="1390" r:id="rId63"/>
    <p:sldId id="1383" r:id="rId64"/>
    <p:sldId id="1384" r:id="rId65"/>
    <p:sldId id="1385" r:id="rId66"/>
    <p:sldId id="1387" r:id="rId67"/>
    <p:sldId id="1388" r:id="rId68"/>
    <p:sldId id="1389" r:id="rId69"/>
  </p:sldIdLst>
  <p:sldSz cx="9144000" cy="6858000" type="screen4x3"/>
  <p:notesSz cx="9928225" cy="6797675"/>
  <p:custDataLst>
    <p:tags r:id="rId7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5" Type="http://schemas.openxmlformats.org/officeDocument/2006/relationships/tags" Target="tags/tag147.xml"/><Relationship Id="rId74" Type="http://schemas.openxmlformats.org/officeDocument/2006/relationships/commentAuthors" Target="commentAuthors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7" Type="http://schemas.openxmlformats.org/officeDocument/2006/relationships/image" Target="../media/image9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image" Target="../media/image96.wmf"/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0" Type="http://schemas.openxmlformats.org/officeDocument/2006/relationships/image" Target="../media/image98.wmf"/><Relationship Id="rId1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image" Target="../media/image96.wmf"/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0" Type="http://schemas.openxmlformats.org/officeDocument/2006/relationships/image" Target="../media/image98.wmf"/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image" Target="../media/image96.wmf"/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0" Type="http://schemas.openxmlformats.org/officeDocument/2006/relationships/image" Target="../media/image98.wmf"/><Relationship Id="rId1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image" Target="../media/image96.wmf"/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0" Type="http://schemas.openxmlformats.org/officeDocument/2006/relationships/image" Target="../media/image98.wmf"/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2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4.wmf"/><Relationship Id="rId4" Type="http://schemas.openxmlformats.org/officeDocument/2006/relationships/image" Target="../media/image112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8.wmf"/><Relationship Id="rId6" Type="http://schemas.openxmlformats.org/officeDocument/2006/relationships/image" Target="../media/image117.wmf"/><Relationship Id="rId5" Type="http://schemas.openxmlformats.org/officeDocument/2006/relationships/image" Target="../media/image114.wmf"/><Relationship Id="rId4" Type="http://schemas.openxmlformats.org/officeDocument/2006/relationships/image" Target="../media/image112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image" Target="../media/image120.wmf"/><Relationship Id="rId7" Type="http://schemas.openxmlformats.org/officeDocument/2006/relationships/image" Target="../media/image118.wmf"/><Relationship Id="rId6" Type="http://schemas.openxmlformats.org/officeDocument/2006/relationships/image" Target="../media/image117.wmf"/><Relationship Id="rId5" Type="http://schemas.openxmlformats.org/officeDocument/2006/relationships/image" Target="../media/image114.wmf"/><Relationship Id="rId4" Type="http://schemas.openxmlformats.org/officeDocument/2006/relationships/image" Target="../media/image112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9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19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9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0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9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1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9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9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9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4.wmf"/><Relationship Id="rId5" Type="http://schemas.openxmlformats.org/officeDocument/2006/relationships/image" Target="../media/image129.wmf"/><Relationship Id="rId4" Type="http://schemas.openxmlformats.org/officeDocument/2006/relationships/image" Target="../media/image143.wmf"/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8" Type="http://schemas.openxmlformats.org/officeDocument/2006/relationships/image" Target="../media/image65.wmf"/><Relationship Id="rId7" Type="http://schemas.openxmlformats.org/officeDocument/2006/relationships/image" Target="../media/image64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1" Type="http://schemas.openxmlformats.org/officeDocument/2006/relationships/image" Target="../media/image68.wmf"/><Relationship Id="rId10" Type="http://schemas.openxmlformats.org/officeDocument/2006/relationships/image" Target="../media/image67.wmf"/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7" Type="http://schemas.openxmlformats.org/officeDocument/2006/relationships/image" Target="../media/image78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7" Type="http://schemas.openxmlformats.org/officeDocument/2006/relationships/image" Target="../media/image86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image" Target="../media/image96.wmf"/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0" Type="http://schemas.openxmlformats.org/officeDocument/2006/relationships/image" Target="../media/image98.wmf"/><Relationship Id="rId1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image" Target="../media/image96.wmf"/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0" Type="http://schemas.openxmlformats.org/officeDocument/2006/relationships/image" Target="../media/image98.wmf"/><Relationship Id="rId1" Type="http://schemas.openxmlformats.org/officeDocument/2006/relationships/image" Target="../media/image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45.wmf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1.xml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../media/image55.wmf"/><Relationship Id="rId7" Type="http://schemas.openxmlformats.org/officeDocument/2006/relationships/oleObject" Target="../embeddings/oleObject19.bin"/><Relationship Id="rId6" Type="http://schemas.openxmlformats.org/officeDocument/2006/relationships/tags" Target="../tags/tag13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53.wmf"/><Relationship Id="rId2" Type="http://schemas.openxmlformats.org/officeDocument/2006/relationships/oleObject" Target="../embeddings/oleObject17.bin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57.wmf"/><Relationship Id="rId13" Type="http://schemas.openxmlformats.org/officeDocument/2006/relationships/oleObject" Target="../embeddings/oleObject21.bin"/><Relationship Id="rId12" Type="http://schemas.openxmlformats.org/officeDocument/2006/relationships/tags" Target="../tags/tag15.xml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20.bin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61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23.bin"/><Relationship Id="rId28" Type="http://schemas.openxmlformats.org/officeDocument/2006/relationships/vmlDrawing" Target="../drawings/vmlDrawing4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71.png"/><Relationship Id="rId25" Type="http://schemas.openxmlformats.org/officeDocument/2006/relationships/image" Target="../media/image70.png"/><Relationship Id="rId24" Type="http://schemas.openxmlformats.org/officeDocument/2006/relationships/image" Target="../media/image69.png"/><Relationship Id="rId23" Type="http://schemas.openxmlformats.org/officeDocument/2006/relationships/tags" Target="../tags/tag16.xml"/><Relationship Id="rId22" Type="http://schemas.openxmlformats.org/officeDocument/2006/relationships/image" Target="../media/image68.wmf"/><Relationship Id="rId21" Type="http://schemas.openxmlformats.org/officeDocument/2006/relationships/oleObject" Target="../embeddings/oleObject32.bin"/><Relationship Id="rId20" Type="http://schemas.openxmlformats.org/officeDocument/2006/relationships/image" Target="../media/image67.wmf"/><Relationship Id="rId2" Type="http://schemas.openxmlformats.org/officeDocument/2006/relationships/image" Target="../media/image58.wmf"/><Relationship Id="rId19" Type="http://schemas.openxmlformats.org/officeDocument/2006/relationships/oleObject" Target="../embeddings/oleObject31.bin"/><Relationship Id="rId18" Type="http://schemas.openxmlformats.org/officeDocument/2006/relationships/image" Target="../media/image66.wmf"/><Relationship Id="rId17" Type="http://schemas.openxmlformats.org/officeDocument/2006/relationships/oleObject" Target="../embeddings/oleObject30.bin"/><Relationship Id="rId16" Type="http://schemas.openxmlformats.org/officeDocument/2006/relationships/image" Target="../media/image65.wmf"/><Relationship Id="rId15" Type="http://schemas.openxmlformats.org/officeDocument/2006/relationships/oleObject" Target="../embeddings/oleObject29.bin"/><Relationship Id="rId14" Type="http://schemas.openxmlformats.org/officeDocument/2006/relationships/image" Target="../media/image64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63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62.wmf"/><Relationship Id="rId1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75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3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72.wmf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15" Type="http://schemas.openxmlformats.org/officeDocument/2006/relationships/oleObject" Target="../embeddings/oleObject40.bin"/><Relationship Id="rId14" Type="http://schemas.openxmlformats.org/officeDocument/2006/relationships/image" Target="../media/image78.wmf"/><Relationship Id="rId13" Type="http://schemas.openxmlformats.org/officeDocument/2006/relationships/oleObject" Target="../embeddings/oleObject39.bin"/><Relationship Id="rId12" Type="http://schemas.openxmlformats.org/officeDocument/2006/relationships/image" Target="../media/image77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1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80.wmf"/><Relationship Id="rId1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8" Type="http://schemas.openxmlformats.org/officeDocument/2006/relationships/image" Target="../media/image83.wmf"/><Relationship Id="rId7" Type="http://schemas.openxmlformats.org/officeDocument/2006/relationships/oleObject" Target="../embeddings/oleObject46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44.bin"/><Relationship Id="rId20" Type="http://schemas.openxmlformats.org/officeDocument/2006/relationships/vmlDrawing" Target="../drawings/vmlDrawing7.vml"/><Relationship Id="rId2" Type="http://schemas.openxmlformats.org/officeDocument/2006/relationships/image" Target="../media/image80.wmf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88.png"/><Relationship Id="rId17" Type="http://schemas.openxmlformats.org/officeDocument/2006/relationships/image" Target="../media/image87.wmf"/><Relationship Id="rId16" Type="http://schemas.openxmlformats.org/officeDocument/2006/relationships/oleObject" Target="../embeddings/oleObject50.bin"/><Relationship Id="rId15" Type="http://schemas.openxmlformats.org/officeDocument/2006/relationships/image" Target="../media/image86.wmf"/><Relationship Id="rId14" Type="http://schemas.openxmlformats.org/officeDocument/2006/relationships/oleObject" Target="../embeddings/oleObject49.bin"/><Relationship Id="rId13" Type="http://schemas.openxmlformats.org/officeDocument/2006/relationships/tags" Target="../tags/tag17.xml"/><Relationship Id="rId12" Type="http://schemas.openxmlformats.org/officeDocument/2006/relationships/image" Target="../media/image85.wmf"/><Relationship Id="rId11" Type="http://schemas.openxmlformats.org/officeDocument/2006/relationships/oleObject" Target="../embeddings/oleObject48.bin"/><Relationship Id="rId10" Type="http://schemas.openxmlformats.org/officeDocument/2006/relationships/image" Target="../media/image84.wmf"/><Relationship Id="rId1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91.wmf"/><Relationship Id="rId7" Type="http://schemas.openxmlformats.org/officeDocument/2006/relationships/oleObject" Target="../embeddings/oleObject53.bin"/><Relationship Id="rId6" Type="http://schemas.openxmlformats.org/officeDocument/2006/relationships/tags" Target="../tags/tag19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52.bin"/><Relationship Id="rId32" Type="http://schemas.openxmlformats.org/officeDocument/2006/relationships/vmlDrawing" Target="../drawings/vmlDrawing8.v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27.xml"/><Relationship Id="rId3" Type="http://schemas.openxmlformats.org/officeDocument/2006/relationships/image" Target="../media/image89.wmf"/><Relationship Id="rId29" Type="http://schemas.openxmlformats.org/officeDocument/2006/relationships/image" Target="../media/image98.wmf"/><Relationship Id="rId28" Type="http://schemas.openxmlformats.org/officeDocument/2006/relationships/oleObject" Target="../embeddings/oleObject60.bin"/><Relationship Id="rId27" Type="http://schemas.openxmlformats.org/officeDocument/2006/relationships/tags" Target="../tags/tag26.xml"/><Relationship Id="rId26" Type="http://schemas.openxmlformats.org/officeDocument/2006/relationships/image" Target="../media/image97.wmf"/><Relationship Id="rId25" Type="http://schemas.openxmlformats.org/officeDocument/2006/relationships/oleObject" Target="../embeddings/oleObject59.bin"/><Relationship Id="rId24" Type="http://schemas.openxmlformats.org/officeDocument/2006/relationships/tags" Target="../tags/tag25.xml"/><Relationship Id="rId23" Type="http://schemas.openxmlformats.org/officeDocument/2006/relationships/image" Target="../media/image96.wmf"/><Relationship Id="rId22" Type="http://schemas.openxmlformats.org/officeDocument/2006/relationships/oleObject" Target="../embeddings/oleObject58.bin"/><Relationship Id="rId21" Type="http://schemas.openxmlformats.org/officeDocument/2006/relationships/tags" Target="../tags/tag24.xml"/><Relationship Id="rId20" Type="http://schemas.openxmlformats.org/officeDocument/2006/relationships/image" Target="../media/image95.wmf"/><Relationship Id="rId2" Type="http://schemas.openxmlformats.org/officeDocument/2006/relationships/oleObject" Target="../embeddings/oleObject51.bin"/><Relationship Id="rId19" Type="http://schemas.openxmlformats.org/officeDocument/2006/relationships/oleObject" Target="../embeddings/oleObject57.bin"/><Relationship Id="rId18" Type="http://schemas.openxmlformats.org/officeDocument/2006/relationships/tags" Target="../tags/tag23.xml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56.bin"/><Relationship Id="rId15" Type="http://schemas.openxmlformats.org/officeDocument/2006/relationships/tags" Target="../tags/tag22.xml"/><Relationship Id="rId14" Type="http://schemas.openxmlformats.org/officeDocument/2006/relationships/image" Target="../media/image93.wmf"/><Relationship Id="rId13" Type="http://schemas.openxmlformats.org/officeDocument/2006/relationships/oleObject" Target="../embeddings/oleObject55.bin"/><Relationship Id="rId12" Type="http://schemas.openxmlformats.org/officeDocument/2006/relationships/tags" Target="../tags/tag21.xml"/><Relationship Id="rId11" Type="http://schemas.openxmlformats.org/officeDocument/2006/relationships/image" Target="../media/image92.wmf"/><Relationship Id="rId10" Type="http://schemas.openxmlformats.org/officeDocument/2006/relationships/oleObject" Target="../embeddings/oleObject54.bin"/><Relationship Id="rId1" Type="http://schemas.openxmlformats.org/officeDocument/2006/relationships/tags" Target="../tags/tag18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91.wmf"/><Relationship Id="rId7" Type="http://schemas.openxmlformats.org/officeDocument/2006/relationships/oleObject" Target="../embeddings/oleObject63.bin"/><Relationship Id="rId6" Type="http://schemas.openxmlformats.org/officeDocument/2006/relationships/tags" Target="../tags/tag29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62.bin"/><Relationship Id="rId36" Type="http://schemas.openxmlformats.org/officeDocument/2006/relationships/vmlDrawing" Target="../drawings/vmlDrawing9.v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100.png"/><Relationship Id="rId33" Type="http://schemas.openxmlformats.org/officeDocument/2006/relationships/tags" Target="../tags/tag39.xml"/><Relationship Id="rId32" Type="http://schemas.openxmlformats.org/officeDocument/2006/relationships/tags" Target="../tags/tag38.xml"/><Relationship Id="rId31" Type="http://schemas.openxmlformats.org/officeDocument/2006/relationships/image" Target="../media/image99.png"/><Relationship Id="rId30" Type="http://schemas.openxmlformats.org/officeDocument/2006/relationships/tags" Target="../tags/tag37.xml"/><Relationship Id="rId3" Type="http://schemas.openxmlformats.org/officeDocument/2006/relationships/image" Target="../media/image89.wmf"/><Relationship Id="rId29" Type="http://schemas.openxmlformats.org/officeDocument/2006/relationships/image" Target="../media/image98.wmf"/><Relationship Id="rId28" Type="http://schemas.openxmlformats.org/officeDocument/2006/relationships/oleObject" Target="../embeddings/oleObject70.bin"/><Relationship Id="rId27" Type="http://schemas.openxmlformats.org/officeDocument/2006/relationships/tags" Target="../tags/tag36.xml"/><Relationship Id="rId26" Type="http://schemas.openxmlformats.org/officeDocument/2006/relationships/image" Target="../media/image97.wmf"/><Relationship Id="rId25" Type="http://schemas.openxmlformats.org/officeDocument/2006/relationships/oleObject" Target="../embeddings/oleObject69.bin"/><Relationship Id="rId24" Type="http://schemas.openxmlformats.org/officeDocument/2006/relationships/tags" Target="../tags/tag35.xml"/><Relationship Id="rId23" Type="http://schemas.openxmlformats.org/officeDocument/2006/relationships/image" Target="../media/image96.wmf"/><Relationship Id="rId22" Type="http://schemas.openxmlformats.org/officeDocument/2006/relationships/oleObject" Target="../embeddings/oleObject68.bin"/><Relationship Id="rId21" Type="http://schemas.openxmlformats.org/officeDocument/2006/relationships/tags" Target="../tags/tag34.xml"/><Relationship Id="rId20" Type="http://schemas.openxmlformats.org/officeDocument/2006/relationships/image" Target="../media/image95.wmf"/><Relationship Id="rId2" Type="http://schemas.openxmlformats.org/officeDocument/2006/relationships/oleObject" Target="../embeddings/oleObject61.bin"/><Relationship Id="rId19" Type="http://schemas.openxmlformats.org/officeDocument/2006/relationships/oleObject" Target="../embeddings/oleObject67.bin"/><Relationship Id="rId18" Type="http://schemas.openxmlformats.org/officeDocument/2006/relationships/tags" Target="../tags/tag33.xml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66.bin"/><Relationship Id="rId15" Type="http://schemas.openxmlformats.org/officeDocument/2006/relationships/tags" Target="../tags/tag32.xml"/><Relationship Id="rId14" Type="http://schemas.openxmlformats.org/officeDocument/2006/relationships/image" Target="../media/image93.wmf"/><Relationship Id="rId13" Type="http://schemas.openxmlformats.org/officeDocument/2006/relationships/oleObject" Target="../embeddings/oleObject65.bin"/><Relationship Id="rId12" Type="http://schemas.openxmlformats.org/officeDocument/2006/relationships/tags" Target="../tags/tag31.xml"/><Relationship Id="rId11" Type="http://schemas.openxmlformats.org/officeDocument/2006/relationships/image" Target="../media/image92.wmf"/><Relationship Id="rId10" Type="http://schemas.openxmlformats.org/officeDocument/2006/relationships/oleObject" Target="../embeddings/oleObject64.bin"/><Relationship Id="rId1" Type="http://schemas.openxmlformats.org/officeDocument/2006/relationships/tags" Target="../tags/tag28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../media/image91.wmf"/><Relationship Id="rId7" Type="http://schemas.openxmlformats.org/officeDocument/2006/relationships/oleObject" Target="../embeddings/oleObject73.bin"/><Relationship Id="rId6" Type="http://schemas.openxmlformats.org/officeDocument/2006/relationships/tags" Target="../tags/tag41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2.bin"/><Relationship Id="rId34" Type="http://schemas.openxmlformats.org/officeDocument/2006/relationships/vmlDrawing" Target="../drawings/vmlDrawing10.v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102.png"/><Relationship Id="rId31" Type="http://schemas.openxmlformats.org/officeDocument/2006/relationships/image" Target="../media/image101.png"/><Relationship Id="rId30" Type="http://schemas.openxmlformats.org/officeDocument/2006/relationships/tags" Target="../tags/tag49.xml"/><Relationship Id="rId3" Type="http://schemas.openxmlformats.org/officeDocument/2006/relationships/image" Target="../media/image89.wmf"/><Relationship Id="rId29" Type="http://schemas.openxmlformats.org/officeDocument/2006/relationships/image" Target="../media/image98.wmf"/><Relationship Id="rId28" Type="http://schemas.openxmlformats.org/officeDocument/2006/relationships/oleObject" Target="../embeddings/oleObject80.bin"/><Relationship Id="rId27" Type="http://schemas.openxmlformats.org/officeDocument/2006/relationships/tags" Target="../tags/tag48.xml"/><Relationship Id="rId26" Type="http://schemas.openxmlformats.org/officeDocument/2006/relationships/image" Target="../media/image97.wmf"/><Relationship Id="rId25" Type="http://schemas.openxmlformats.org/officeDocument/2006/relationships/oleObject" Target="../embeddings/oleObject79.bin"/><Relationship Id="rId24" Type="http://schemas.openxmlformats.org/officeDocument/2006/relationships/tags" Target="../tags/tag47.xml"/><Relationship Id="rId23" Type="http://schemas.openxmlformats.org/officeDocument/2006/relationships/image" Target="../media/image96.wmf"/><Relationship Id="rId22" Type="http://schemas.openxmlformats.org/officeDocument/2006/relationships/oleObject" Target="../embeddings/oleObject78.bin"/><Relationship Id="rId21" Type="http://schemas.openxmlformats.org/officeDocument/2006/relationships/tags" Target="../tags/tag46.xml"/><Relationship Id="rId20" Type="http://schemas.openxmlformats.org/officeDocument/2006/relationships/image" Target="../media/image95.wmf"/><Relationship Id="rId2" Type="http://schemas.openxmlformats.org/officeDocument/2006/relationships/oleObject" Target="../embeddings/oleObject71.bin"/><Relationship Id="rId19" Type="http://schemas.openxmlformats.org/officeDocument/2006/relationships/oleObject" Target="../embeddings/oleObject77.bin"/><Relationship Id="rId18" Type="http://schemas.openxmlformats.org/officeDocument/2006/relationships/tags" Target="../tags/tag45.xml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76.bin"/><Relationship Id="rId15" Type="http://schemas.openxmlformats.org/officeDocument/2006/relationships/tags" Target="../tags/tag44.xml"/><Relationship Id="rId14" Type="http://schemas.openxmlformats.org/officeDocument/2006/relationships/image" Target="../media/image93.wmf"/><Relationship Id="rId13" Type="http://schemas.openxmlformats.org/officeDocument/2006/relationships/oleObject" Target="../embeddings/oleObject75.bin"/><Relationship Id="rId12" Type="http://schemas.openxmlformats.org/officeDocument/2006/relationships/tags" Target="../tags/tag43.xml"/><Relationship Id="rId11" Type="http://schemas.openxmlformats.org/officeDocument/2006/relationships/image" Target="../media/image92.wmf"/><Relationship Id="rId10" Type="http://schemas.openxmlformats.org/officeDocument/2006/relationships/oleObject" Target="../embeddings/oleObject74.bin"/><Relationship Id="rId1" Type="http://schemas.openxmlformats.org/officeDocument/2006/relationships/tags" Target="../tags/tag40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image" Target="../media/image91.wmf"/><Relationship Id="rId7" Type="http://schemas.openxmlformats.org/officeDocument/2006/relationships/oleObject" Target="../embeddings/oleObject83.bin"/><Relationship Id="rId6" Type="http://schemas.openxmlformats.org/officeDocument/2006/relationships/tags" Target="../tags/tag51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2.bin"/><Relationship Id="rId37" Type="http://schemas.openxmlformats.org/officeDocument/2006/relationships/vmlDrawing" Target="../drawings/vmlDrawing11.vml"/><Relationship Id="rId36" Type="http://schemas.openxmlformats.org/officeDocument/2006/relationships/slideLayout" Target="../slideLayouts/slideLayout2.xml"/><Relationship Id="rId35" Type="http://schemas.openxmlformats.org/officeDocument/2006/relationships/image" Target="../media/image105.png"/><Relationship Id="rId34" Type="http://schemas.openxmlformats.org/officeDocument/2006/relationships/tags" Target="../tags/tag61.xml"/><Relationship Id="rId33" Type="http://schemas.openxmlformats.org/officeDocument/2006/relationships/tags" Target="../tags/tag60.xml"/><Relationship Id="rId32" Type="http://schemas.openxmlformats.org/officeDocument/2006/relationships/image" Target="../media/image104.png"/><Relationship Id="rId31" Type="http://schemas.openxmlformats.org/officeDocument/2006/relationships/image" Target="../media/image103.png"/><Relationship Id="rId30" Type="http://schemas.openxmlformats.org/officeDocument/2006/relationships/tags" Target="../tags/tag59.xml"/><Relationship Id="rId3" Type="http://schemas.openxmlformats.org/officeDocument/2006/relationships/image" Target="../media/image89.wmf"/><Relationship Id="rId29" Type="http://schemas.openxmlformats.org/officeDocument/2006/relationships/image" Target="../media/image98.wmf"/><Relationship Id="rId28" Type="http://schemas.openxmlformats.org/officeDocument/2006/relationships/oleObject" Target="../embeddings/oleObject90.bin"/><Relationship Id="rId27" Type="http://schemas.openxmlformats.org/officeDocument/2006/relationships/tags" Target="../tags/tag58.xml"/><Relationship Id="rId26" Type="http://schemas.openxmlformats.org/officeDocument/2006/relationships/image" Target="../media/image97.wmf"/><Relationship Id="rId25" Type="http://schemas.openxmlformats.org/officeDocument/2006/relationships/oleObject" Target="../embeddings/oleObject89.bin"/><Relationship Id="rId24" Type="http://schemas.openxmlformats.org/officeDocument/2006/relationships/tags" Target="../tags/tag57.xml"/><Relationship Id="rId23" Type="http://schemas.openxmlformats.org/officeDocument/2006/relationships/image" Target="../media/image96.wmf"/><Relationship Id="rId22" Type="http://schemas.openxmlformats.org/officeDocument/2006/relationships/oleObject" Target="../embeddings/oleObject88.bin"/><Relationship Id="rId21" Type="http://schemas.openxmlformats.org/officeDocument/2006/relationships/tags" Target="../tags/tag56.xml"/><Relationship Id="rId20" Type="http://schemas.openxmlformats.org/officeDocument/2006/relationships/image" Target="../media/image95.wmf"/><Relationship Id="rId2" Type="http://schemas.openxmlformats.org/officeDocument/2006/relationships/oleObject" Target="../embeddings/oleObject81.bin"/><Relationship Id="rId19" Type="http://schemas.openxmlformats.org/officeDocument/2006/relationships/oleObject" Target="../embeddings/oleObject87.bin"/><Relationship Id="rId18" Type="http://schemas.openxmlformats.org/officeDocument/2006/relationships/tags" Target="../tags/tag55.xml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86.bin"/><Relationship Id="rId15" Type="http://schemas.openxmlformats.org/officeDocument/2006/relationships/tags" Target="../tags/tag54.xml"/><Relationship Id="rId14" Type="http://schemas.openxmlformats.org/officeDocument/2006/relationships/image" Target="../media/image93.wmf"/><Relationship Id="rId13" Type="http://schemas.openxmlformats.org/officeDocument/2006/relationships/oleObject" Target="../embeddings/oleObject85.bin"/><Relationship Id="rId12" Type="http://schemas.openxmlformats.org/officeDocument/2006/relationships/tags" Target="../tags/tag53.xml"/><Relationship Id="rId11" Type="http://schemas.openxmlformats.org/officeDocument/2006/relationships/image" Target="../media/image92.wmf"/><Relationship Id="rId10" Type="http://schemas.openxmlformats.org/officeDocument/2006/relationships/oleObject" Target="../embeddings/oleObject84.bin"/><Relationship Id="rId1" Type="http://schemas.openxmlformats.org/officeDocument/2006/relationships/tags" Target="../tags/tag50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91.wmf"/><Relationship Id="rId7" Type="http://schemas.openxmlformats.org/officeDocument/2006/relationships/oleObject" Target="../embeddings/oleObject93.bin"/><Relationship Id="rId6" Type="http://schemas.openxmlformats.org/officeDocument/2006/relationships/tags" Target="../tags/tag63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92.bin"/><Relationship Id="rId33" Type="http://schemas.openxmlformats.org/officeDocument/2006/relationships/vmlDrawing" Target="../drawings/vmlDrawing12.vml"/><Relationship Id="rId32" Type="http://schemas.openxmlformats.org/officeDocument/2006/relationships/slideLayout" Target="../slideLayouts/slideLayout2.xml"/><Relationship Id="rId31" Type="http://schemas.openxmlformats.org/officeDocument/2006/relationships/image" Target="../media/image106.png"/><Relationship Id="rId30" Type="http://schemas.openxmlformats.org/officeDocument/2006/relationships/tags" Target="../tags/tag71.xml"/><Relationship Id="rId3" Type="http://schemas.openxmlformats.org/officeDocument/2006/relationships/image" Target="../media/image89.wmf"/><Relationship Id="rId29" Type="http://schemas.openxmlformats.org/officeDocument/2006/relationships/image" Target="../media/image98.wmf"/><Relationship Id="rId28" Type="http://schemas.openxmlformats.org/officeDocument/2006/relationships/oleObject" Target="../embeddings/oleObject100.bin"/><Relationship Id="rId27" Type="http://schemas.openxmlformats.org/officeDocument/2006/relationships/tags" Target="../tags/tag70.xml"/><Relationship Id="rId26" Type="http://schemas.openxmlformats.org/officeDocument/2006/relationships/image" Target="../media/image97.wmf"/><Relationship Id="rId25" Type="http://schemas.openxmlformats.org/officeDocument/2006/relationships/oleObject" Target="../embeddings/oleObject99.bin"/><Relationship Id="rId24" Type="http://schemas.openxmlformats.org/officeDocument/2006/relationships/tags" Target="../tags/tag69.xml"/><Relationship Id="rId23" Type="http://schemas.openxmlformats.org/officeDocument/2006/relationships/image" Target="../media/image96.wmf"/><Relationship Id="rId22" Type="http://schemas.openxmlformats.org/officeDocument/2006/relationships/oleObject" Target="../embeddings/oleObject98.bin"/><Relationship Id="rId21" Type="http://schemas.openxmlformats.org/officeDocument/2006/relationships/tags" Target="../tags/tag68.xml"/><Relationship Id="rId20" Type="http://schemas.openxmlformats.org/officeDocument/2006/relationships/image" Target="../media/image95.wmf"/><Relationship Id="rId2" Type="http://schemas.openxmlformats.org/officeDocument/2006/relationships/oleObject" Target="../embeddings/oleObject91.bin"/><Relationship Id="rId19" Type="http://schemas.openxmlformats.org/officeDocument/2006/relationships/oleObject" Target="../embeddings/oleObject97.bin"/><Relationship Id="rId18" Type="http://schemas.openxmlformats.org/officeDocument/2006/relationships/tags" Target="../tags/tag67.xml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96.bin"/><Relationship Id="rId15" Type="http://schemas.openxmlformats.org/officeDocument/2006/relationships/tags" Target="../tags/tag66.xml"/><Relationship Id="rId14" Type="http://schemas.openxmlformats.org/officeDocument/2006/relationships/image" Target="../media/image93.wmf"/><Relationship Id="rId13" Type="http://schemas.openxmlformats.org/officeDocument/2006/relationships/oleObject" Target="../embeddings/oleObject95.bin"/><Relationship Id="rId12" Type="http://schemas.openxmlformats.org/officeDocument/2006/relationships/tags" Target="../tags/tag65.xml"/><Relationship Id="rId11" Type="http://schemas.openxmlformats.org/officeDocument/2006/relationships/image" Target="../media/image92.wmf"/><Relationship Id="rId10" Type="http://schemas.openxmlformats.org/officeDocument/2006/relationships/oleObject" Target="../embeddings/oleObject94.bin"/><Relationship Id="rId1" Type="http://schemas.openxmlformats.org/officeDocument/2006/relationships/tags" Target="../tags/tag6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91.wmf"/><Relationship Id="rId7" Type="http://schemas.openxmlformats.org/officeDocument/2006/relationships/oleObject" Target="../embeddings/oleObject103.bin"/><Relationship Id="rId6" Type="http://schemas.openxmlformats.org/officeDocument/2006/relationships/tags" Target="../tags/tag73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02.bin"/><Relationship Id="rId33" Type="http://schemas.openxmlformats.org/officeDocument/2006/relationships/vmlDrawing" Target="../drawings/vmlDrawing13.vml"/><Relationship Id="rId32" Type="http://schemas.openxmlformats.org/officeDocument/2006/relationships/slideLayout" Target="../slideLayouts/slideLayout2.xml"/><Relationship Id="rId31" Type="http://schemas.openxmlformats.org/officeDocument/2006/relationships/image" Target="../media/image107.png"/><Relationship Id="rId30" Type="http://schemas.openxmlformats.org/officeDocument/2006/relationships/tags" Target="../tags/tag81.xml"/><Relationship Id="rId3" Type="http://schemas.openxmlformats.org/officeDocument/2006/relationships/image" Target="../media/image89.wmf"/><Relationship Id="rId29" Type="http://schemas.openxmlformats.org/officeDocument/2006/relationships/image" Target="../media/image98.wmf"/><Relationship Id="rId28" Type="http://schemas.openxmlformats.org/officeDocument/2006/relationships/oleObject" Target="../embeddings/oleObject110.bin"/><Relationship Id="rId27" Type="http://schemas.openxmlformats.org/officeDocument/2006/relationships/tags" Target="../tags/tag80.xml"/><Relationship Id="rId26" Type="http://schemas.openxmlformats.org/officeDocument/2006/relationships/image" Target="../media/image97.wmf"/><Relationship Id="rId25" Type="http://schemas.openxmlformats.org/officeDocument/2006/relationships/oleObject" Target="../embeddings/oleObject109.bin"/><Relationship Id="rId24" Type="http://schemas.openxmlformats.org/officeDocument/2006/relationships/tags" Target="../tags/tag79.xml"/><Relationship Id="rId23" Type="http://schemas.openxmlformats.org/officeDocument/2006/relationships/image" Target="../media/image96.wmf"/><Relationship Id="rId22" Type="http://schemas.openxmlformats.org/officeDocument/2006/relationships/oleObject" Target="../embeddings/oleObject108.bin"/><Relationship Id="rId21" Type="http://schemas.openxmlformats.org/officeDocument/2006/relationships/tags" Target="../tags/tag78.xml"/><Relationship Id="rId20" Type="http://schemas.openxmlformats.org/officeDocument/2006/relationships/image" Target="../media/image95.wmf"/><Relationship Id="rId2" Type="http://schemas.openxmlformats.org/officeDocument/2006/relationships/oleObject" Target="../embeddings/oleObject101.bin"/><Relationship Id="rId19" Type="http://schemas.openxmlformats.org/officeDocument/2006/relationships/oleObject" Target="../embeddings/oleObject107.bin"/><Relationship Id="rId18" Type="http://schemas.openxmlformats.org/officeDocument/2006/relationships/tags" Target="../tags/tag77.xml"/><Relationship Id="rId17" Type="http://schemas.openxmlformats.org/officeDocument/2006/relationships/image" Target="../media/image94.wmf"/><Relationship Id="rId16" Type="http://schemas.openxmlformats.org/officeDocument/2006/relationships/oleObject" Target="../embeddings/oleObject106.bin"/><Relationship Id="rId15" Type="http://schemas.openxmlformats.org/officeDocument/2006/relationships/tags" Target="../tags/tag76.xml"/><Relationship Id="rId14" Type="http://schemas.openxmlformats.org/officeDocument/2006/relationships/image" Target="../media/image93.wmf"/><Relationship Id="rId13" Type="http://schemas.openxmlformats.org/officeDocument/2006/relationships/oleObject" Target="../embeddings/oleObject105.bin"/><Relationship Id="rId12" Type="http://schemas.openxmlformats.org/officeDocument/2006/relationships/tags" Target="../tags/tag75.xml"/><Relationship Id="rId11" Type="http://schemas.openxmlformats.org/officeDocument/2006/relationships/image" Target="../media/image92.wmf"/><Relationship Id="rId10" Type="http://schemas.openxmlformats.org/officeDocument/2006/relationships/oleObject" Target="../embeddings/oleObject104.bin"/><Relationship Id="rId1" Type="http://schemas.openxmlformats.org/officeDocument/2006/relationships/tags" Target="../tags/tag72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4.bin"/><Relationship Id="rId8" Type="http://schemas.openxmlformats.org/officeDocument/2006/relationships/tags" Target="../tags/tag82.xml"/><Relationship Id="rId7" Type="http://schemas.openxmlformats.org/officeDocument/2006/relationships/image" Target="../media/image111.png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09.w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108.wmf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3.png"/><Relationship Id="rId10" Type="http://schemas.openxmlformats.org/officeDocument/2006/relationships/image" Target="../media/image112.wmf"/><Relationship Id="rId1" Type="http://schemas.openxmlformats.org/officeDocument/2006/relationships/oleObject" Target="../embeddings/oleObject111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8" Type="http://schemas.openxmlformats.org/officeDocument/2006/relationships/image" Target="../media/image112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09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08.wmf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image" Target="../media/image115.png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image" Target="../media/image114.wmf"/><Relationship Id="rId1" Type="http://schemas.openxmlformats.org/officeDocument/2006/relationships/oleObject" Target="../embeddings/oleObject11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4.bin"/><Relationship Id="rId8" Type="http://schemas.openxmlformats.org/officeDocument/2006/relationships/image" Target="../media/image112.wmf"/><Relationship Id="rId7" Type="http://schemas.openxmlformats.org/officeDocument/2006/relationships/oleObject" Target="../embeddings/oleObject123.bin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09.wmf"/><Relationship Id="rId3" Type="http://schemas.openxmlformats.org/officeDocument/2006/relationships/oleObject" Target="../embeddings/oleObject121.bin"/><Relationship Id="rId2" Type="http://schemas.openxmlformats.org/officeDocument/2006/relationships/image" Target="../media/image108.wmf"/><Relationship Id="rId19" Type="http://schemas.openxmlformats.org/officeDocument/2006/relationships/vmlDrawing" Target="../drawings/vmlDrawing1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19.png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image" Target="../media/image118.wmf"/><Relationship Id="rId13" Type="http://schemas.openxmlformats.org/officeDocument/2006/relationships/oleObject" Target="../embeddings/oleObject126.bin"/><Relationship Id="rId12" Type="http://schemas.openxmlformats.org/officeDocument/2006/relationships/image" Target="../media/image117.wmf"/><Relationship Id="rId11" Type="http://schemas.openxmlformats.org/officeDocument/2006/relationships/oleObject" Target="../embeddings/oleObject125.bin"/><Relationship Id="rId10" Type="http://schemas.openxmlformats.org/officeDocument/2006/relationships/image" Target="../media/image114.wmf"/><Relationship Id="rId1" Type="http://schemas.openxmlformats.org/officeDocument/2006/relationships/oleObject" Target="../embeddings/oleObject120.bin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1.bin"/><Relationship Id="rId8" Type="http://schemas.openxmlformats.org/officeDocument/2006/relationships/image" Target="../media/image112.wmf"/><Relationship Id="rId7" Type="http://schemas.openxmlformats.org/officeDocument/2006/relationships/oleObject" Target="../embeddings/oleObject130.bin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09.wmf"/><Relationship Id="rId3" Type="http://schemas.openxmlformats.org/officeDocument/2006/relationships/oleObject" Target="../embeddings/oleObject128.bin"/><Relationship Id="rId22" Type="http://schemas.openxmlformats.org/officeDocument/2006/relationships/vmlDrawing" Target="../drawings/vmlDrawing17.v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89.xml"/><Relationship Id="rId2" Type="http://schemas.openxmlformats.org/officeDocument/2006/relationships/image" Target="../media/image108.wmf"/><Relationship Id="rId19" Type="http://schemas.openxmlformats.org/officeDocument/2006/relationships/image" Target="../media/image122.png"/><Relationship Id="rId18" Type="http://schemas.openxmlformats.org/officeDocument/2006/relationships/image" Target="../media/image121.wmf"/><Relationship Id="rId17" Type="http://schemas.openxmlformats.org/officeDocument/2006/relationships/oleObject" Target="../embeddings/oleObject135.bin"/><Relationship Id="rId16" Type="http://schemas.openxmlformats.org/officeDocument/2006/relationships/image" Target="../media/image120.wmf"/><Relationship Id="rId15" Type="http://schemas.openxmlformats.org/officeDocument/2006/relationships/oleObject" Target="../embeddings/oleObject134.bin"/><Relationship Id="rId14" Type="http://schemas.openxmlformats.org/officeDocument/2006/relationships/image" Target="../media/image118.wmf"/><Relationship Id="rId13" Type="http://schemas.openxmlformats.org/officeDocument/2006/relationships/oleObject" Target="../embeddings/oleObject133.bin"/><Relationship Id="rId12" Type="http://schemas.openxmlformats.org/officeDocument/2006/relationships/image" Target="../media/image117.wmf"/><Relationship Id="rId11" Type="http://schemas.openxmlformats.org/officeDocument/2006/relationships/oleObject" Target="../embeddings/oleObject132.bin"/><Relationship Id="rId10" Type="http://schemas.openxmlformats.org/officeDocument/2006/relationships/image" Target="../media/image114.wmf"/><Relationship Id="rId1" Type="http://schemas.openxmlformats.org/officeDocument/2006/relationships/oleObject" Target="../embeddings/oleObject127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wmf"/><Relationship Id="rId8" Type="http://schemas.openxmlformats.org/officeDocument/2006/relationships/oleObject" Target="../embeddings/oleObject138.bin"/><Relationship Id="rId7" Type="http://schemas.openxmlformats.org/officeDocument/2006/relationships/tags" Target="../tags/tag92.x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37.bin"/><Relationship Id="rId4" Type="http://schemas.openxmlformats.org/officeDocument/2006/relationships/tags" Target="../tags/tag91.xml"/><Relationship Id="rId3" Type="http://schemas.openxmlformats.org/officeDocument/2006/relationships/image" Target="../media/image123.wmf"/><Relationship Id="rId24" Type="http://schemas.openxmlformats.org/officeDocument/2006/relationships/vmlDrawing" Target="../drawings/vmlDrawing18.v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97.xml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42.bin"/><Relationship Id="rId2" Type="http://schemas.openxmlformats.org/officeDocument/2006/relationships/oleObject" Target="../embeddings/oleObject136.bin"/><Relationship Id="rId19" Type="http://schemas.openxmlformats.org/officeDocument/2006/relationships/tags" Target="../tags/tag96.xml"/><Relationship Id="rId18" Type="http://schemas.openxmlformats.org/officeDocument/2006/relationships/image" Target="../media/image128.wmf"/><Relationship Id="rId17" Type="http://schemas.openxmlformats.org/officeDocument/2006/relationships/oleObject" Target="../embeddings/oleObject141.bin"/><Relationship Id="rId16" Type="http://schemas.openxmlformats.org/officeDocument/2006/relationships/tags" Target="../tags/tag95.xml"/><Relationship Id="rId15" Type="http://schemas.openxmlformats.org/officeDocument/2006/relationships/image" Target="../media/image127.wmf"/><Relationship Id="rId14" Type="http://schemas.openxmlformats.org/officeDocument/2006/relationships/oleObject" Target="../embeddings/oleObject140.bin"/><Relationship Id="rId13" Type="http://schemas.openxmlformats.org/officeDocument/2006/relationships/tags" Target="../tags/tag94.xml"/><Relationship Id="rId12" Type="http://schemas.openxmlformats.org/officeDocument/2006/relationships/image" Target="../media/image126.wmf"/><Relationship Id="rId11" Type="http://schemas.openxmlformats.org/officeDocument/2006/relationships/oleObject" Target="../embeddings/oleObject139.bin"/><Relationship Id="rId10" Type="http://schemas.openxmlformats.org/officeDocument/2006/relationships/tags" Target="../tags/tag93.xml"/><Relationship Id="rId1" Type="http://schemas.openxmlformats.org/officeDocument/2006/relationships/tags" Target="../tags/tag90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wmf"/><Relationship Id="rId8" Type="http://schemas.openxmlformats.org/officeDocument/2006/relationships/oleObject" Target="../embeddings/oleObject145.bin"/><Relationship Id="rId7" Type="http://schemas.openxmlformats.org/officeDocument/2006/relationships/tags" Target="../tags/tag100.x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4.bin"/><Relationship Id="rId4" Type="http://schemas.openxmlformats.org/officeDocument/2006/relationships/tags" Target="../tags/tag99.xml"/><Relationship Id="rId3" Type="http://schemas.openxmlformats.org/officeDocument/2006/relationships/image" Target="../media/image123.wmf"/><Relationship Id="rId26" Type="http://schemas.openxmlformats.org/officeDocument/2006/relationships/vmlDrawing" Target="../drawings/vmlDrawing19.v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07.xml"/><Relationship Id="rId23" Type="http://schemas.openxmlformats.org/officeDocument/2006/relationships/tags" Target="../tags/tag106.xml"/><Relationship Id="rId22" Type="http://schemas.openxmlformats.org/officeDocument/2006/relationships/tags" Target="../tags/tag105.xml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49.bin"/><Relationship Id="rId2" Type="http://schemas.openxmlformats.org/officeDocument/2006/relationships/oleObject" Target="../embeddings/oleObject143.bin"/><Relationship Id="rId19" Type="http://schemas.openxmlformats.org/officeDocument/2006/relationships/tags" Target="../tags/tag104.xml"/><Relationship Id="rId18" Type="http://schemas.openxmlformats.org/officeDocument/2006/relationships/image" Target="../media/image128.wmf"/><Relationship Id="rId17" Type="http://schemas.openxmlformats.org/officeDocument/2006/relationships/oleObject" Target="../embeddings/oleObject148.bin"/><Relationship Id="rId16" Type="http://schemas.openxmlformats.org/officeDocument/2006/relationships/tags" Target="../tags/tag103.xml"/><Relationship Id="rId15" Type="http://schemas.openxmlformats.org/officeDocument/2006/relationships/image" Target="../media/image127.wmf"/><Relationship Id="rId14" Type="http://schemas.openxmlformats.org/officeDocument/2006/relationships/oleObject" Target="../embeddings/oleObject147.bin"/><Relationship Id="rId13" Type="http://schemas.openxmlformats.org/officeDocument/2006/relationships/tags" Target="../tags/tag102.xml"/><Relationship Id="rId12" Type="http://schemas.openxmlformats.org/officeDocument/2006/relationships/image" Target="../media/image126.wmf"/><Relationship Id="rId11" Type="http://schemas.openxmlformats.org/officeDocument/2006/relationships/oleObject" Target="../embeddings/oleObject146.bin"/><Relationship Id="rId10" Type="http://schemas.openxmlformats.org/officeDocument/2006/relationships/tags" Target="../tags/tag101.xml"/><Relationship Id="rId1" Type="http://schemas.openxmlformats.org/officeDocument/2006/relationships/tags" Target="../tags/tag98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wmf"/><Relationship Id="rId8" Type="http://schemas.openxmlformats.org/officeDocument/2006/relationships/oleObject" Target="../embeddings/oleObject152.bin"/><Relationship Id="rId7" Type="http://schemas.openxmlformats.org/officeDocument/2006/relationships/tags" Target="../tags/tag110.x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51.bin"/><Relationship Id="rId4" Type="http://schemas.openxmlformats.org/officeDocument/2006/relationships/tags" Target="../tags/tag109.xml"/><Relationship Id="rId3" Type="http://schemas.openxmlformats.org/officeDocument/2006/relationships/image" Target="../media/image123.wmf"/><Relationship Id="rId27" Type="http://schemas.openxmlformats.org/officeDocument/2006/relationships/vmlDrawing" Target="../drawings/vmlDrawing20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130.png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56.bin"/><Relationship Id="rId2" Type="http://schemas.openxmlformats.org/officeDocument/2006/relationships/oleObject" Target="../embeddings/oleObject150.bin"/><Relationship Id="rId19" Type="http://schemas.openxmlformats.org/officeDocument/2006/relationships/tags" Target="../tags/tag114.xml"/><Relationship Id="rId18" Type="http://schemas.openxmlformats.org/officeDocument/2006/relationships/image" Target="../media/image128.wmf"/><Relationship Id="rId17" Type="http://schemas.openxmlformats.org/officeDocument/2006/relationships/oleObject" Target="../embeddings/oleObject155.bin"/><Relationship Id="rId16" Type="http://schemas.openxmlformats.org/officeDocument/2006/relationships/tags" Target="../tags/tag113.xml"/><Relationship Id="rId15" Type="http://schemas.openxmlformats.org/officeDocument/2006/relationships/image" Target="../media/image127.wmf"/><Relationship Id="rId14" Type="http://schemas.openxmlformats.org/officeDocument/2006/relationships/oleObject" Target="../embeddings/oleObject154.bin"/><Relationship Id="rId13" Type="http://schemas.openxmlformats.org/officeDocument/2006/relationships/tags" Target="../tags/tag112.xml"/><Relationship Id="rId12" Type="http://schemas.openxmlformats.org/officeDocument/2006/relationships/image" Target="../media/image126.wmf"/><Relationship Id="rId11" Type="http://schemas.openxmlformats.org/officeDocument/2006/relationships/oleObject" Target="../embeddings/oleObject153.bin"/><Relationship Id="rId10" Type="http://schemas.openxmlformats.org/officeDocument/2006/relationships/tags" Target="../tags/tag111.xml"/><Relationship Id="rId1" Type="http://schemas.openxmlformats.org/officeDocument/2006/relationships/tags" Target="../tags/tag108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wmf"/><Relationship Id="rId8" Type="http://schemas.openxmlformats.org/officeDocument/2006/relationships/oleObject" Target="../embeddings/oleObject159.bin"/><Relationship Id="rId7" Type="http://schemas.openxmlformats.org/officeDocument/2006/relationships/tags" Target="../tags/tag120.x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58.bin"/><Relationship Id="rId4" Type="http://schemas.openxmlformats.org/officeDocument/2006/relationships/tags" Target="../tags/tag119.xml"/><Relationship Id="rId3" Type="http://schemas.openxmlformats.org/officeDocument/2006/relationships/image" Target="../media/image131.wmf"/><Relationship Id="rId24" Type="http://schemas.openxmlformats.org/officeDocument/2006/relationships/vmlDrawing" Target="../drawings/vmlDrawing21.v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125.xml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63.bin"/><Relationship Id="rId2" Type="http://schemas.openxmlformats.org/officeDocument/2006/relationships/oleObject" Target="../embeddings/oleObject157.bin"/><Relationship Id="rId19" Type="http://schemas.openxmlformats.org/officeDocument/2006/relationships/tags" Target="../tags/tag124.xml"/><Relationship Id="rId18" Type="http://schemas.openxmlformats.org/officeDocument/2006/relationships/image" Target="../media/image136.wmf"/><Relationship Id="rId17" Type="http://schemas.openxmlformats.org/officeDocument/2006/relationships/oleObject" Target="../embeddings/oleObject162.bin"/><Relationship Id="rId16" Type="http://schemas.openxmlformats.org/officeDocument/2006/relationships/tags" Target="../tags/tag123.xml"/><Relationship Id="rId15" Type="http://schemas.openxmlformats.org/officeDocument/2006/relationships/image" Target="../media/image135.wmf"/><Relationship Id="rId14" Type="http://schemas.openxmlformats.org/officeDocument/2006/relationships/oleObject" Target="../embeddings/oleObject161.bin"/><Relationship Id="rId13" Type="http://schemas.openxmlformats.org/officeDocument/2006/relationships/tags" Target="../tags/tag122.xml"/><Relationship Id="rId12" Type="http://schemas.openxmlformats.org/officeDocument/2006/relationships/image" Target="../media/image134.wmf"/><Relationship Id="rId11" Type="http://schemas.openxmlformats.org/officeDocument/2006/relationships/oleObject" Target="../embeddings/oleObject160.bin"/><Relationship Id="rId10" Type="http://schemas.openxmlformats.org/officeDocument/2006/relationships/tags" Target="../tags/tag121.xml"/><Relationship Id="rId1" Type="http://schemas.openxmlformats.org/officeDocument/2006/relationships/tags" Target="../tags/tag118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wmf"/><Relationship Id="rId8" Type="http://schemas.openxmlformats.org/officeDocument/2006/relationships/oleObject" Target="../embeddings/oleObject166.bin"/><Relationship Id="rId7" Type="http://schemas.openxmlformats.org/officeDocument/2006/relationships/tags" Target="../tags/tag128.x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65.bin"/><Relationship Id="rId4" Type="http://schemas.openxmlformats.org/officeDocument/2006/relationships/tags" Target="../tags/tag127.xml"/><Relationship Id="rId3" Type="http://schemas.openxmlformats.org/officeDocument/2006/relationships/image" Target="../media/image131.wmf"/><Relationship Id="rId27" Type="http://schemas.openxmlformats.org/officeDocument/2006/relationships/vmlDrawing" Target="../drawings/vmlDrawing22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137.png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70.bin"/><Relationship Id="rId2" Type="http://schemas.openxmlformats.org/officeDocument/2006/relationships/oleObject" Target="../embeddings/oleObject164.bin"/><Relationship Id="rId19" Type="http://schemas.openxmlformats.org/officeDocument/2006/relationships/tags" Target="../tags/tag132.xml"/><Relationship Id="rId18" Type="http://schemas.openxmlformats.org/officeDocument/2006/relationships/image" Target="../media/image136.wmf"/><Relationship Id="rId17" Type="http://schemas.openxmlformats.org/officeDocument/2006/relationships/oleObject" Target="../embeddings/oleObject169.bin"/><Relationship Id="rId16" Type="http://schemas.openxmlformats.org/officeDocument/2006/relationships/tags" Target="../tags/tag131.xml"/><Relationship Id="rId15" Type="http://schemas.openxmlformats.org/officeDocument/2006/relationships/image" Target="../media/image135.wmf"/><Relationship Id="rId14" Type="http://schemas.openxmlformats.org/officeDocument/2006/relationships/oleObject" Target="../embeddings/oleObject168.bin"/><Relationship Id="rId13" Type="http://schemas.openxmlformats.org/officeDocument/2006/relationships/tags" Target="../tags/tag130.xml"/><Relationship Id="rId12" Type="http://schemas.openxmlformats.org/officeDocument/2006/relationships/image" Target="../media/image134.wmf"/><Relationship Id="rId11" Type="http://schemas.openxmlformats.org/officeDocument/2006/relationships/oleObject" Target="../embeddings/oleObject167.bin"/><Relationship Id="rId10" Type="http://schemas.openxmlformats.org/officeDocument/2006/relationships/tags" Target="../tags/tag129.xml"/><Relationship Id="rId1" Type="http://schemas.openxmlformats.org/officeDocument/2006/relationships/tags" Target="../tags/tag126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wmf"/><Relationship Id="rId8" Type="http://schemas.openxmlformats.org/officeDocument/2006/relationships/oleObject" Target="../embeddings/oleObject173.bin"/><Relationship Id="rId7" Type="http://schemas.openxmlformats.org/officeDocument/2006/relationships/tags" Target="../tags/tag138.x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72.bin"/><Relationship Id="rId4" Type="http://schemas.openxmlformats.org/officeDocument/2006/relationships/tags" Target="../tags/tag137.xml"/><Relationship Id="rId3" Type="http://schemas.openxmlformats.org/officeDocument/2006/relationships/image" Target="../media/image131.wmf"/><Relationship Id="rId28" Type="http://schemas.openxmlformats.org/officeDocument/2006/relationships/vmlDrawing" Target="../drawings/vmlDrawing23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139.png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image" Target="../media/image138.png"/><Relationship Id="rId22" Type="http://schemas.openxmlformats.org/officeDocument/2006/relationships/tags" Target="../tags/tag143.xml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77.bin"/><Relationship Id="rId2" Type="http://schemas.openxmlformats.org/officeDocument/2006/relationships/oleObject" Target="../embeddings/oleObject171.bin"/><Relationship Id="rId19" Type="http://schemas.openxmlformats.org/officeDocument/2006/relationships/tags" Target="../tags/tag142.xml"/><Relationship Id="rId18" Type="http://schemas.openxmlformats.org/officeDocument/2006/relationships/image" Target="../media/image136.wmf"/><Relationship Id="rId17" Type="http://schemas.openxmlformats.org/officeDocument/2006/relationships/oleObject" Target="../embeddings/oleObject176.bin"/><Relationship Id="rId16" Type="http://schemas.openxmlformats.org/officeDocument/2006/relationships/tags" Target="../tags/tag141.xml"/><Relationship Id="rId15" Type="http://schemas.openxmlformats.org/officeDocument/2006/relationships/image" Target="../media/image135.wmf"/><Relationship Id="rId14" Type="http://schemas.openxmlformats.org/officeDocument/2006/relationships/oleObject" Target="../embeddings/oleObject175.bin"/><Relationship Id="rId13" Type="http://schemas.openxmlformats.org/officeDocument/2006/relationships/tags" Target="../tags/tag140.xml"/><Relationship Id="rId12" Type="http://schemas.openxmlformats.org/officeDocument/2006/relationships/image" Target="../media/image134.wmf"/><Relationship Id="rId11" Type="http://schemas.openxmlformats.org/officeDocument/2006/relationships/oleObject" Target="../embeddings/oleObject174.bin"/><Relationship Id="rId10" Type="http://schemas.openxmlformats.org/officeDocument/2006/relationships/tags" Target="../tags/tag139.xml"/><Relationship Id="rId1" Type="http://schemas.openxmlformats.org/officeDocument/2006/relationships/tags" Target="../tags/tag136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2.bin"/><Relationship Id="rId8" Type="http://schemas.openxmlformats.org/officeDocument/2006/relationships/image" Target="../media/image143.wmf"/><Relationship Id="rId7" Type="http://schemas.openxmlformats.org/officeDocument/2006/relationships/oleObject" Target="../embeddings/oleObject181.bin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41.wmf"/><Relationship Id="rId3" Type="http://schemas.openxmlformats.org/officeDocument/2006/relationships/oleObject" Target="../embeddings/oleObject179.bin"/><Relationship Id="rId2" Type="http://schemas.openxmlformats.org/officeDocument/2006/relationships/image" Target="../media/image140.wmf"/><Relationship Id="rId15" Type="http://schemas.openxmlformats.org/officeDocument/2006/relationships/vmlDrawing" Target="../drawings/vmlDrawing24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6.xml"/><Relationship Id="rId12" Type="http://schemas.openxmlformats.org/officeDocument/2006/relationships/image" Target="../media/image144.wmf"/><Relationship Id="rId11" Type="http://schemas.openxmlformats.org/officeDocument/2006/relationships/oleObject" Target="../embeddings/oleObject183.bin"/><Relationship Id="rId10" Type="http://schemas.openxmlformats.org/officeDocument/2006/relationships/image" Target="../media/image129.wmf"/><Relationship Id="rId1" Type="http://schemas.openxmlformats.org/officeDocument/2006/relationships/oleObject" Target="../embeddings/oleObject178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1" Type="http://schemas.openxmlformats.org/officeDocument/2006/relationships/image" Target="../media/image14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 smtClean="0">
                <a:latin typeface="Comic Sans MS" panose="030F0702030302020204" pitchFamily="66" charset="0"/>
                <a:sym typeface="+mn-ea"/>
              </a:rPr>
              <a:t>完全性定理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29295" cy="487680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/>
                  <a:t>我们同理可证：</a:t>
                </a:r>
                <a:endParaRPr lang="zh-CN" altLang="en-US" sz="2000" b="1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/>
                  <a:t>命题</a:t>
                </a:r>
                <a:r>
                  <a:rPr lang="en-US" altLang="zh-CN" sz="2000" b="1"/>
                  <a:t>6.3.</a:t>
                </a:r>
                <a:r>
                  <a:rPr lang="en-US" altLang="zh-CN" sz="2000"/>
                  <a:t>  </a:t>
                </a:r>
                <a:r>
                  <a:rPr lang="zh-CN" altLang="en-US" sz="2000"/>
                  <a:t>以下</a:t>
                </a:r>
                <a:r>
                  <a:rPr lang="en-US" altLang="zh-CN" sz="2000"/>
                  <a:t>4</a:t>
                </a:r>
                <a:r>
                  <a:rPr lang="zh-CN" altLang="en-US" sz="2000"/>
                  <a:t>点等价：</a:t>
                </a:r>
                <a:endParaRPr lang="zh-CN" altLang="en-US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(2) </a:t>
                </a:r>
                <a:r>
                  <a:rPr lang="zh-CN" altLang="en-US" sz="2000"/>
                  <a:t>对任何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G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中不可证；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(3)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，对任何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不可证或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不可证；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(4) </a:t>
                </a:r>
                <a:r>
                  <a:rPr lang="zh-CN" altLang="en-US" sz="2000"/>
                  <a:t>存在公式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，使对任何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不可证。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29295" cy="4876800"/>
              </a:xfrm>
              <a:blipFill rotWithShape="1">
                <a:blip r:embed="rId1"/>
                <a:stretch>
                  <a:fillRect r="-1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6.4.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极大协调的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对任何公式集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6.5.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为极大协调的当且仅当：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6.5.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为极大协调的当且仅当：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6735" y="3009265"/>
                <a:ext cx="6160135" cy="14763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6.4.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sym typeface="+mn-ea"/>
                  </a:rPr>
                  <a:t>为公式集，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极大协调的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</a:t>
                </a:r>
                <a:r>
                  <a:rPr lang="zh-CN" altLang="en-US">
                    <a:sym typeface="+mn-ea"/>
                  </a:rPr>
                  <a:t>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对任何公式集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735" y="3009265"/>
                <a:ext cx="6160135" cy="1476375"/>
              </a:xfrm>
              <a:prstGeom prst="rect">
                <a:avLst/>
              </a:prstGeom>
              <a:blipFill rotWithShape="1">
                <a:blip r:embed="rId4"/>
                <a:stretch>
                  <a:fillRect l="-155" t="-645" r="-155" b="-64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6.5.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为极大协调的当且仅当：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为极大协调，从而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现设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，因为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47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6735" y="3009265"/>
                <a:ext cx="6160135" cy="14763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6.4.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sym typeface="+mn-ea"/>
                  </a:rPr>
                  <a:t>为公式集，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极大协调的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</a:t>
                </a:r>
                <a:r>
                  <a:rPr lang="zh-CN" altLang="en-US">
                    <a:sym typeface="+mn-ea"/>
                  </a:rPr>
                  <a:t>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对任何公式集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735" y="3009265"/>
                <a:ext cx="6160135" cy="1476375"/>
              </a:xfrm>
              <a:prstGeom prst="rect">
                <a:avLst/>
              </a:prstGeom>
              <a:blipFill rotWithShape="1">
                <a:blip r:embed="rId4"/>
                <a:stretch>
                  <a:fillRect l="-155" t="-645" r="-155" b="-64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6.5.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为极大协调的当且仅当：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蕴含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现设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，假设此时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，从而有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又由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，从而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，故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5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6735" y="3009265"/>
                <a:ext cx="6160135" cy="14763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6.4.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sym typeface="+mn-ea"/>
                  </a:rPr>
                  <a:t>为公式集，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极大协调的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</a:t>
                </a:r>
                <a:r>
                  <a:rPr lang="zh-CN" altLang="en-US">
                    <a:sym typeface="+mn-ea"/>
                  </a:rPr>
                  <a:t>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对任何公式集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735" y="3009265"/>
                <a:ext cx="6160135" cy="1476375"/>
              </a:xfrm>
              <a:prstGeom prst="rect">
                <a:avLst/>
              </a:prstGeom>
              <a:blipFill rotWithShape="1">
                <a:blip r:embed="rId4"/>
                <a:stretch>
                  <a:fillRect l="-155" t="-645" r="-155" b="-64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为极大协调的当且仅当：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为极大协调，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易见，现证明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反证法，假设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6.5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知，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从而存在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可证，因此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，矛盾。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728" b="-24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37335" y="5828665"/>
                <a:ext cx="6160135" cy="6578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对任何公式集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37335" y="5828665"/>
                <a:ext cx="6160135" cy="657860"/>
              </a:xfrm>
              <a:prstGeom prst="rect">
                <a:avLst/>
              </a:prstGeom>
              <a:blipFill rotWithShape="1">
                <a:blip r:embed="rId4"/>
                <a:stretch>
                  <a:fillRect l="-155" t="-1448" r="-155" b="-14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为极大协调的当且仅当：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且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：设已有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，要证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为极大协调的，由命题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6.5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知，只需证若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矛盾，故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，因此只能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3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37335" y="5523865"/>
                <a:ext cx="6160135" cy="6578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对任何公式集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37335" y="5523865"/>
                <a:ext cx="6160135" cy="657860"/>
              </a:xfrm>
              <a:prstGeom prst="rect">
                <a:avLst/>
              </a:prstGeom>
              <a:blipFill rotWithShape="1">
                <a:blip r:embed="rId4"/>
                <a:stretch>
                  <a:fillRect l="-155" t="-1448" r="-155" b="-14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极大协调性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6.7.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为极大协调集，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为公式，存在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zh-CN" altLang="en-US"/>
                  <a:t>当且仅当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矛盾，故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：易证。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898"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6.8.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可满足，则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矛盾，则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不可满足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可满足，即存在模型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，满足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有穷子集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由可靠性定理，知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又由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，从而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的逆否命题。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					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  <a:blipFill rotWithShape="1">
                <a:blip r:embed="rId1"/>
                <a:stretch>
                  <a:fillRect b="-2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12400" y="1330325"/>
          <a:ext cx="67103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Formula" r:id="rId1" imgW="25403175" imgH="1314450" progId="Equation.Ribbit">
                  <p:embed/>
                </p:oleObj>
              </mc:Choice>
              <mc:Fallback>
                <p:oleObj name="Formula" r:id="rId1" imgW="2540317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00" y="1330325"/>
                        <a:ext cx="67103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016000" y="4835525"/>
          <a:ext cx="3062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Formula" r:id="rId3" imgW="11591925" imgH="1314450" progId="Equation.Ribbit">
                  <p:embed/>
                </p:oleObj>
              </mc:Choice>
              <mc:Fallback>
                <p:oleObj name="Formula" r:id="rId3" imgW="11591925" imgH="131445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835525"/>
                        <a:ext cx="30622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017587" y="4378325"/>
          <a:ext cx="49117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Formula" r:id="rId5" imgW="18592800" imgH="1304925" progId="Equation.Ribbit">
                  <p:embed/>
                </p:oleObj>
              </mc:Choice>
              <mc:Fallback>
                <p:oleObj name="Formula" r:id="rId5" imgW="18592800" imgH="1304925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7" y="4378325"/>
                        <a:ext cx="49117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11200" y="3311525"/>
          <a:ext cx="35972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Formula" r:id="rId7" imgW="13620750" imgH="1314450" progId="Equation.Ribbit">
                  <p:embed/>
                </p:oleObj>
              </mc:Choice>
              <mc:Fallback>
                <p:oleObj name="Formula" r:id="rId7" imgW="13620750" imgH="131445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11525"/>
                        <a:ext cx="35972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85800" y="2854325"/>
          <a:ext cx="7797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Formula" r:id="rId9" imgW="29527500" imgH="1323975" progId="Equation.Ribbit">
                  <p:embed/>
                </p:oleObj>
              </mc:Choice>
              <mc:Fallback>
                <p:oleObj name="Formula" r:id="rId9" imgW="29527500" imgH="1323975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54325"/>
                        <a:ext cx="77978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314450" y="2397125"/>
          <a:ext cx="701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Formula" r:id="rId11" imgW="26565225" imgH="1314450" progId="Equation.Ribbit">
                  <p:embed/>
                </p:oleObj>
              </mc:Choice>
              <mc:Fallback>
                <p:oleObj name="Formula" r:id="rId11" imgW="26565225" imgH="131445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397125"/>
                        <a:ext cx="701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04850" y="1785938"/>
          <a:ext cx="61023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Formula" r:id="rId13" imgW="23098125" imgH="1323975" progId="Equation.Ribbit">
                  <p:embed/>
                </p:oleObj>
              </mc:Choice>
              <mc:Fallback>
                <p:oleObj name="Formula" r:id="rId13" imgW="23098125" imgH="1323975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785938"/>
                        <a:ext cx="61023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017587" y="3921125"/>
          <a:ext cx="60467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Formula" r:id="rId15" imgW="22888575" imgH="1314450" progId="Equation.Ribbit">
                  <p:embed/>
                </p:oleObj>
              </mc:Choice>
              <mc:Fallback>
                <p:oleObj name="Formula" r:id="rId15" imgW="22888575" imgH="1314450" progId="Equation.Ribbit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7" y="3921125"/>
                        <a:ext cx="60467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6.9.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为有穷公式集且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r>
                  <a:rPr lang="zh-CN" altLang="en-US"/>
                  <a:t>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不可证，</a:t>
                </a:r>
                <a:r>
                  <a:rPr lang="zh-CN" altLang="en-US"/>
                  <a:t>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，则存在有穷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Cut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规则），与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可证，从而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  <a:blipFill rotWithShape="1">
                <a:blip r:embed="rId1"/>
                <a:stretch>
                  <a:fillRect b="-2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在以前给出一阶谓词演算的</a:t>
                </a:r>
                <a:r>
                  <a:rPr lang="en-US" altLang="zh-CN"/>
                  <a:t>G</a:t>
                </a:r>
                <a:r>
                  <a:rPr lang="zh-CN" altLang="en-US"/>
                  <a:t>系统中，没有出现等词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/>
                  <a:t>，现在我们给出带等词的一阶谓词演算</a:t>
                </a:r>
                <a:r>
                  <a:rPr lang="en-US" altLang="zh-CN"/>
                  <a:t>Ge</a:t>
                </a:r>
                <a:r>
                  <a:rPr lang="zh-CN" altLang="en-US"/>
                  <a:t>（有些书中记为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zh-CN" altLang="en-US"/>
                  <a:t>）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6.10.</a:t>
                </a:r>
                <a:r>
                  <a:rPr lang="en-US" altLang="zh-CN"/>
                  <a:t>  Gentzen</a:t>
                </a:r>
                <a:r>
                  <a:rPr lang="zh-CN" altLang="en-US"/>
                  <a:t>系统</a:t>
                </a:r>
                <a:r>
                  <a:rPr lang="en-US" altLang="zh-CN"/>
                  <a:t>Ge</a:t>
                </a:r>
                <a:r>
                  <a:rPr lang="zh-CN" altLang="en-US"/>
                  <a:t>由</a:t>
                </a:r>
                <a:r>
                  <a:rPr lang="en-US" altLang="zh-CN"/>
                  <a:t>G</a:t>
                </a:r>
                <a:r>
                  <a:rPr lang="zh-CN" altLang="en-US"/>
                  <a:t>加上以下</a:t>
                </a:r>
                <a:r>
                  <a:rPr lang="en-US" altLang="zh-CN"/>
                  <a:t>3</a:t>
                </a:r>
                <a:r>
                  <a:rPr lang="zh-CN" altLang="en-US"/>
                  <a:t>个等词公理组成：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为任何项；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为任意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元函数，对于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为任何项；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元谓词（含等词），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为任何项。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3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约定</a:t>
                </a:r>
                <a:r>
                  <a:rPr lang="en-US" altLang="zh-CN" b="1"/>
                  <a:t>6.11.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zh-CN" altLang="en-US"/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，即采用矢量记法；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元函数；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元谓词；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)∧...∧(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6.12.</a:t>
                </a:r>
                <a:r>
                  <a:rPr lang="en-US" altLang="zh-CN"/>
                  <a:t>  </a:t>
                </a:r>
                <a:r>
                  <a:rPr lang="zh-CN" altLang="en-US"/>
                  <a:t>以下矢列在</a:t>
                </a:r>
                <a:r>
                  <a:rPr lang="en-US" altLang="zh-CN"/>
                  <a:t>Ge</a:t>
                </a:r>
                <a:r>
                  <a:rPr lang="zh-CN" altLang="en-US"/>
                  <a:t>中可证。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这里</a:t>
                </a:r>
                <a:r>
                  <a:rPr lang="en-US" altLang="zh-CN"/>
                  <a:t>s,t,u</a:t>
                </a:r>
                <a:r>
                  <a:rPr lang="zh-CN" altLang="en-US"/>
                  <a:t>为任何项，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/>
                  <a:t>为任何</a:t>
                </a:r>
                <a:r>
                  <a:rPr lang="en-US" altLang="zh-CN"/>
                  <a:t>n</a:t>
                </a:r>
                <a:r>
                  <a:rPr lang="zh-CN" altLang="en-US"/>
                  <a:t>元函数，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的长度为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，以及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元谓词。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𝐶𝑢𝑡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2057400" y="2714625"/>
            <a:ext cx="4419600" cy="74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𝐶𝑢𝑡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2057400" y="2714625"/>
            <a:ext cx="3820795" cy="46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𝐶𝑢𝑡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𝐶𝑢𝑡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76400" y="4267200"/>
                <a:ext cx="3921125" cy="4603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267200"/>
                <a:ext cx="3921125" cy="460375"/>
              </a:xfrm>
              <a:prstGeom prst="rect">
                <a:avLst/>
              </a:prstGeom>
              <a:blipFill rotWithShape="1">
                <a:blip r:embed="rId2"/>
                <a:stretch>
                  <a:fillRect l="-243" t="-2069" r="-243" b="-206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676400" y="5181600"/>
                <a:ext cx="4364990" cy="4603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)⊢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81600"/>
                <a:ext cx="4364990" cy="460375"/>
              </a:xfrm>
              <a:prstGeom prst="rect">
                <a:avLst/>
              </a:prstGeom>
              <a:blipFill rotWithShape="1">
                <a:blip r:embed="rId3"/>
                <a:stretch>
                  <a:fillRect l="-218" t="-2069" r="-218" b="-206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弧形箭头 7"/>
          <p:cNvSpPr/>
          <p:nvPr/>
        </p:nvSpPr>
        <p:spPr>
          <a:xfrm>
            <a:off x="990600" y="3048000"/>
            <a:ext cx="609600" cy="1316355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左弧形箭头 9"/>
          <p:cNvSpPr/>
          <p:nvPr/>
        </p:nvSpPr>
        <p:spPr>
          <a:xfrm>
            <a:off x="990600" y="4446270"/>
            <a:ext cx="609600" cy="1136650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7400" y="2819400"/>
            <a:ext cx="2667000" cy="381000"/>
          </a:xfrm>
          <a:prstGeom prst="rect">
            <a:avLst/>
          </a:prstGeom>
          <a:noFill/>
          <a:ln w="19050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6.13.</a:t>
                </a:r>
                <a:r>
                  <a:rPr lang="en-US" altLang="zh-CN"/>
                  <a:t>  </a:t>
                </a:r>
                <a:r>
                  <a:rPr lang="zh-CN" altLang="en-US"/>
                  <a:t>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为以下句子组成的集合：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 ∀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 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))).</m:t>
                      </m:r>
                    </m:oMath>
                  </m:oMathPara>
                </a14:m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证：对证明树的结构做归纳。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归纳基础：即证若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中为公理，当且仅当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𝛤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𝛤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𝛥</m:t>
                      </m:r>
                    </m:oMath>
                  </m:oMathPara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中为公理。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为公理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), ∀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)≐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)),∀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...,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...,∀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→(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)))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7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6.1.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为公式集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</a:rPr>
                  <a:t>矛盾</a:t>
                </a:r>
                <a:r>
                  <a:rPr lang="zh-CN" altLang="en-US"/>
                  <a:t>指存在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的有穷集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协调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不矛盾；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协调记为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𝑪𝒐𝒏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𝜞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矛盾记为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𝑰𝒏𝒄𝒐𝒏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𝜞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归纳基础：即证若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中为公理，当且仅当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中为公理。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中为公理，则存在公式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，后者显然有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中公理，下证明前者。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=∀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)≐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≐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)),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7685"/>
            <a:ext cx="8229600" cy="5568315"/>
          </a:xfrm>
        </p:spPr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ym typeface="+mn-ea"/>
              </a:rPr>
              <a:t>例：</a:t>
            </a:r>
            <a:endParaRPr lang="zh-CN" altLang="en-US">
              <a:solidFill>
                <a:schemeClr val="tx1"/>
              </a:solidFill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tx1"/>
              </a:solidFill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tx1"/>
              </a:solidFill>
              <a:latin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502535" y="2362200"/>
                <a:ext cx="3840480" cy="116014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35" y="2362200"/>
                <a:ext cx="3840480" cy="1160145"/>
              </a:xfrm>
              <a:prstGeom prst="rect">
                <a:avLst/>
              </a:prstGeom>
              <a:blipFill rotWithShape="1">
                <a:blip r:embed="rId1"/>
                <a:stretch>
                  <a:fillRect l="-248" t="-821" r="-248" b="-82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130425" y="4267200"/>
                <a:ext cx="4718050" cy="116014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25" y="4267200"/>
                <a:ext cx="4718050" cy="1160145"/>
              </a:xfrm>
              <a:prstGeom prst="rect">
                <a:avLst/>
              </a:prstGeom>
              <a:blipFill rotWithShape="1">
                <a:blip r:embed="rId2"/>
                <a:stretch>
                  <a:fillRect l="-202" t="-821" r="-202" b="-82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箭头 6"/>
          <p:cNvSpPr/>
          <p:nvPr/>
        </p:nvSpPr>
        <p:spPr>
          <a:xfrm>
            <a:off x="4241165" y="3657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sym typeface="+mn-ea"/>
                  </a:rPr>
                  <a:t>例：若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蕴含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7685"/>
                <a:ext cx="8229600" cy="55683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502535" y="2362200"/>
                <a:ext cx="3840480" cy="116014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35" y="2362200"/>
                <a:ext cx="3840480" cy="1160145"/>
              </a:xfrm>
              <a:prstGeom prst="rect">
                <a:avLst/>
              </a:prstGeom>
              <a:blipFill rotWithShape="1">
                <a:blip r:embed="rId2"/>
                <a:stretch>
                  <a:fillRect l="-248" t="-821" r="-248" b="-82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130425" y="4267200"/>
                <a:ext cx="4718050" cy="116014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⊢∀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⊢∀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25" y="4267200"/>
                <a:ext cx="4718050" cy="1160145"/>
              </a:xfrm>
              <a:prstGeom prst="rect">
                <a:avLst/>
              </a:prstGeom>
              <a:blipFill rotWithShape="1">
                <a:blip r:embed="rId3"/>
                <a:stretch>
                  <a:fillRect l="-202" t="-821" r="-202" b="-82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箭头 6"/>
          <p:cNvSpPr/>
          <p:nvPr/>
        </p:nvSpPr>
        <p:spPr>
          <a:xfrm>
            <a:off x="4241165" y="3657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48475" y="1219200"/>
            <a:ext cx="189420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归纳假设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0335" y="242570"/>
                <a:ext cx="9003030" cy="585343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归纳假设：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)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证明树呈形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证明树呈形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归纳步骤：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对情况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和情况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zh-CN" altLang="en-US">
                    <a:cs typeface="+mn-lt"/>
                    <a:sym typeface="+mn-ea"/>
                  </a:rPr>
                  <a:t>均可由归纳假设知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可证，对情况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也可由归纳假设知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35" y="242570"/>
                <a:ext cx="9003030" cy="58534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r>
              <a:rPr lang="en-US" altLang="zh-CN"/>
              <a:t>Ge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6.14.</a:t>
                </a: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证：只需证明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3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条等词公理是永真的。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以下将证明完全性定理：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Ge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中可证。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6.15.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 b="1">
                    <a:solidFill>
                      <a:schemeClr val="accent5"/>
                    </a:solidFill>
                  </a:rPr>
                  <a:t>Henkin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集</a:t>
                </a:r>
                <a:r>
                  <a:rPr lang="zh-CN" altLang="en-US"/>
                  <a:t>指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极大协调；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(2)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/>
                  <a:t>，则有项</a:t>
                </a:r>
                <a:r>
                  <a:rPr lang="en-US" altLang="zh-CN"/>
                  <a:t>t</a:t>
                </a:r>
                <a:r>
                  <a:rPr lang="zh-CN" altLang="en-US"/>
                  <a:t>使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495300" y="1603375"/>
            <a:ext cx="7581900" cy="808037"/>
            <a:chOff x="495300" y="1603375"/>
            <a:chExt cx="7581900" cy="808037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495300" y="1603375"/>
            <a:ext cx="75819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1" name="Formula" r:id="rId1" imgW="28698825" imgH="1419225" progId="Equation.Ribbit">
                    <p:embed/>
                  </p:oleObj>
                </mc:Choice>
                <mc:Fallback>
                  <p:oleObj name="Formula" r:id="rId1" imgW="28698825" imgH="1419225" progId="Equation.Ribbit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1603375"/>
                          <a:ext cx="758190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96888" y="2060575"/>
            <a:ext cx="4600575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2" name="Formula" r:id="rId3" imgW="17421225" imgH="1323975" progId="Equation.Ribbit">
                    <p:embed/>
                  </p:oleObj>
                </mc:Choice>
                <mc:Fallback>
                  <p:oleObj name="Formula" r:id="rId3" imgW="17421225" imgH="1323975" progId="Equation.Ribbit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88" y="2060575"/>
                          <a:ext cx="4600575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533400" y="2603500"/>
            <a:ext cx="8323263" cy="2889250"/>
            <a:chOff x="533400" y="2603500"/>
            <a:chExt cx="8323263" cy="2889250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533400" y="2603500"/>
            <a:ext cx="6967538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3" name="Formula" r:id="rId5" imgW="3517900" imgH="189230" progId="Equation.Ribbit">
                    <p:embed/>
                  </p:oleObj>
                </mc:Choice>
                <mc:Fallback>
                  <p:oleObj name="Formula" r:id="rId5" imgW="3517900" imgH="189230" progId="Equation.Ribbit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603500"/>
                          <a:ext cx="6967538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546100" y="3130550"/>
            <a:ext cx="8310563" cy="171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4" name="Formula" r:id="rId7" imgW="31470600" imgH="6486525" progId="Equation.Ribbit">
                    <p:embed/>
                  </p:oleObj>
                </mc:Choice>
                <mc:Fallback>
                  <p:oleObj name="Formula" r:id="rId7" imgW="31470600" imgH="6486525" progId="Equation.Ribbit">
                    <p:embed/>
                    <p:pic>
                      <p:nvPicPr>
                        <p:cNvPr id="0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100" y="3130550"/>
                          <a:ext cx="8310563" cy="171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533400" y="5118100"/>
            <a:ext cx="6040438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5" name="Formula" r:id="rId9" imgW="22869525" imgH="1409700" progId="Equation.Ribbit">
                    <p:embed/>
                  </p:oleObj>
                </mc:Choice>
                <mc:Fallback>
                  <p:oleObj name="Formula" r:id="rId9" imgW="22869525" imgH="1409700" progId="Equation.Ribbit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5118100"/>
                          <a:ext cx="6040438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533400" y="5575300"/>
            <a:ext cx="5338762" cy="596900"/>
            <a:chOff x="533400" y="5575300"/>
            <a:chExt cx="5338762" cy="596900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533400" y="5575300"/>
            <a:ext cx="598488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6" name="Formula" r:id="rId11" imgW="2266950" imgH="1314450" progId="Equation.Ribbit">
                    <p:embed/>
                  </p:oleObj>
                </mc:Choice>
                <mc:Fallback>
                  <p:oleObj name="Formula" r:id="rId11" imgW="2266950" imgH="1314450" progId="Equation.Ribbit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5575300"/>
                          <a:ext cx="598488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3581400" y="5813425"/>
            <a:ext cx="229076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7" name="Formula" r:id="rId13" imgW="8667750" imgH="1352550" progId="Equation.Ribbit">
                    <p:embed/>
                  </p:oleObj>
                </mc:Choice>
                <mc:Fallback>
                  <p:oleObj name="Formula" r:id="rId13" imgW="8667750" imgH="1352550" progId="Equation.Ribbit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813425"/>
                          <a:ext cx="229076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6800" y="1123950"/>
          <a:ext cx="83772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8" name="Formula" r:id="rId15" imgW="31832550" imgH="1419225" progId="Equation.Ribbit">
                  <p:embed/>
                </p:oleObj>
              </mc:Choice>
              <mc:Fallback>
                <p:oleObj name="Formula" r:id="rId15" imgW="31832550" imgH="141922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0" y="1123950"/>
                        <a:ext cx="837723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14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48000" y="460375"/>
          <a:ext cx="9969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Formula" r:id="rId2" imgW="3771900" imgH="1304925" progId="Equation.Ribbit">
                  <p:embed/>
                </p:oleObj>
              </mc:Choice>
              <mc:Fallback>
                <p:oleObj name="Formula" r:id="rId2" imgW="3771900" imgH="1304925" progId="Equation.Ribbit">
                  <p:embed/>
                  <p:pic>
                    <p:nvPicPr>
                      <p:cNvPr id="0" name="图片 17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0" y="460375"/>
                        <a:ext cx="9969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85800" y="993775"/>
          <a:ext cx="4783137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name="Formula" r:id="rId4" imgW="18097500" imgH="12944475" progId="Equation.Ribbit">
                  <p:embed/>
                </p:oleObj>
              </mc:Choice>
              <mc:Fallback>
                <p:oleObj name="Formula" r:id="rId4" imgW="18097500" imgH="12944475" progId="Equation.Ribbit">
                  <p:embed/>
                  <p:pic>
                    <p:nvPicPr>
                      <p:cNvPr id="0" name="图片 17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3775"/>
                        <a:ext cx="4783137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09600" y="4648200"/>
            <a:ext cx="4487863" cy="1412875"/>
            <a:chOff x="609600" y="4648200"/>
            <a:chExt cx="4487863" cy="1412875"/>
          </a:xfrm>
        </p:grpSpPr>
        <p:grpSp>
          <p:nvGrpSpPr>
            <p:cNvPr id="8" name="组合 7"/>
            <p:cNvGrpSpPr/>
            <p:nvPr/>
          </p:nvGrpSpPr>
          <p:grpSpPr>
            <a:xfrm>
              <a:off x="685800" y="5175250"/>
              <a:ext cx="4411663" cy="885825"/>
              <a:chOff x="685800" y="4968875"/>
              <a:chExt cx="4411663" cy="885825"/>
            </a:xfrm>
          </p:grpSpPr>
          <p:graphicFrame>
            <p:nvGraphicFramePr>
              <p:cNvPr id="9" name="对象 8"/>
              <p:cNvGraphicFramePr>
                <a:graphicFrameLocks noChangeAspect="1"/>
              </p:cNvGraphicFramePr>
              <p:nvPr>
                <p:custDataLst>
                  <p:tags r:id="rId6"/>
                </p:custDataLst>
              </p:nvPr>
            </p:nvGraphicFramePr>
            <p:xfrm>
              <a:off x="685800" y="4968875"/>
              <a:ext cx="1981200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51" name="Formula" r:id="rId7" imgW="7496175" imgH="1381125" progId="Equation.Ribbit">
                      <p:embed/>
                    </p:oleObj>
                  </mc:Choice>
                  <mc:Fallback>
                    <p:oleObj name="Formula" r:id="rId7" imgW="7496175" imgH="1381125" progId="Equation.Ribbit">
                      <p:embed/>
                      <p:pic>
                        <p:nvPicPr>
                          <p:cNvPr id="0" name="对象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0" y="4968875"/>
                            <a:ext cx="1981200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对象 10"/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685800" y="5486400"/>
              <a:ext cx="4411663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52" name="Formula" r:id="rId10" imgW="16697325" imgH="1390650" progId="Equation.Ribbit">
                      <p:embed/>
                    </p:oleObj>
                  </mc:Choice>
                  <mc:Fallback>
                    <p:oleObj name="Formula" r:id="rId10" imgW="16697325" imgH="1390650" progId="Equation.Ribbit">
                      <p:embed/>
                      <p:pic>
                        <p:nvPicPr>
                          <p:cNvPr id="0" name="对象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0" y="5486400"/>
                            <a:ext cx="4411663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对象 11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609600" y="4648200"/>
            <a:ext cx="1300162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3" name="Formula" r:id="rId13" imgW="4914900" imgH="1304925" progId="Equation.Ribbit">
                    <p:embed/>
                  </p:oleObj>
                </mc:Choice>
                <mc:Fallback>
                  <p:oleObj name="Formula" r:id="rId13" imgW="4914900" imgH="1304925" progId="Equation.Ribbit">
                    <p:embed/>
                    <p:pic>
                      <p:nvPicPr>
                        <p:cNvPr id="0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648200"/>
                          <a:ext cx="1300162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57200"/>
          </a:xfrm>
        </p:spPr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62000" y="304800"/>
          <a:ext cx="45767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4" name="Formula" r:id="rId1" imgW="17335500" imgH="1419225" progId="Equation.Ribbit">
                  <p:embed/>
                </p:oleObj>
              </mc:Choice>
              <mc:Fallback>
                <p:oleObj name="Formula" r:id="rId1" imgW="17335500" imgH="141922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45767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95363" y="5873750"/>
          <a:ext cx="3314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" name="Formula" r:id="rId3" imgW="12553950" imgH="1409700" progId="Equation.Ribbit">
                  <p:embed/>
                </p:oleObj>
              </mc:Choice>
              <mc:Fallback>
                <p:oleObj name="Formula" r:id="rId3" imgW="12553950" imgH="140970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5873750"/>
                        <a:ext cx="3314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95363" y="4038600"/>
          <a:ext cx="75295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8" name="Formula" r:id="rId5" imgW="28517850" imgH="1419225" progId="Equation.Ribbit">
                  <p:embed/>
                </p:oleObj>
              </mc:Choice>
              <mc:Fallback>
                <p:oleObj name="Formula" r:id="rId5" imgW="28517850" imgH="1419225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038600"/>
                        <a:ext cx="75295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011238" y="3581400"/>
          <a:ext cx="5832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" name="Formula" r:id="rId7" imgW="22088475" imgH="1504950" progId="Equation.Ribbit">
                  <p:embed/>
                </p:oleObj>
              </mc:Choice>
              <mc:Fallback>
                <p:oleObj name="Formula" r:id="rId7" imgW="22088475" imgH="150495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581400"/>
                        <a:ext cx="5832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990600" y="2590800"/>
          <a:ext cx="7797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0" name="Formula" r:id="rId9" imgW="29527500" imgH="1409700" progId="Equation.Ribbit">
                  <p:embed/>
                </p:oleObj>
              </mc:Choice>
              <mc:Fallback>
                <p:oleObj name="Formula" r:id="rId9" imgW="29527500" imgH="140970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7797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935162" y="2143125"/>
          <a:ext cx="31702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1" name="Formula" r:id="rId11" imgW="12001500" imgH="1400175" progId="Equation.Ribbit">
                  <p:embed/>
                </p:oleObj>
              </mc:Choice>
              <mc:Fallback>
                <p:oleObj name="Formula" r:id="rId11" imgW="12001500" imgH="1400175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2" y="2143125"/>
                        <a:ext cx="31702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990600" y="1752600"/>
          <a:ext cx="55245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2" name="Formula" r:id="rId13" imgW="20916900" imgH="1409700" progId="Equation.Ribbit">
                  <p:embed/>
                </p:oleObj>
              </mc:Choice>
              <mc:Fallback>
                <p:oleObj name="Formula" r:id="rId13" imgW="20916900" imgH="140970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55245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762000" y="1225550"/>
          <a:ext cx="3590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3" name="Formula" r:id="rId15" imgW="13601700" imgH="1419225" progId="Equation.Ribbit">
                  <p:embed/>
                </p:oleObj>
              </mc:Choice>
              <mc:Fallback>
                <p:oleObj name="Formula" r:id="rId15" imgW="13601700" imgH="1419225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25550"/>
                        <a:ext cx="35909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62000" y="762000"/>
          <a:ext cx="3055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4" name="Formula" r:id="rId17" imgW="11572875" imgH="1400175" progId="Equation.Ribbit">
                  <p:embed/>
                </p:oleObj>
              </mc:Choice>
              <mc:Fallback>
                <p:oleObj name="Formula" r:id="rId17" imgW="11572875" imgH="1400175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0559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990600" y="3124200"/>
          <a:ext cx="54022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5" name="Formula" r:id="rId19" imgW="20459700" imgH="1409700" progId="Equation.Ribbit">
                  <p:embed/>
                </p:oleObj>
              </mc:Choice>
              <mc:Fallback>
                <p:oleObj name="Formula" r:id="rId19" imgW="20459700" imgH="1409700" progId="Equation.Ribbit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4200"/>
                        <a:ext cx="540226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90600" y="4981575"/>
          <a:ext cx="6156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6" name="Formula" r:id="rId21" imgW="23317200" imgH="1333500" progId="Equation.Ribbit">
                  <p:embed/>
                </p:oleObj>
              </mc:Choice>
              <mc:Fallback>
                <p:oleObj name="Formula" r:id="rId21" imgW="23317200" imgH="1333500" progId="Equation.Ribbit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81575"/>
                        <a:ext cx="6156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172200" y="263525"/>
            <a:ext cx="2170430" cy="1254125"/>
          </a:xfrm>
          <a:prstGeom prst="rect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05510" y="4419600"/>
                <a:ext cx="7437120" cy="57467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400">
                    <a:latin typeface="+mn-cs"/>
                    <a:ea typeface="+mn-cs"/>
                  </a:rPr>
                  <a:t>从而存在有穷集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∆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⊆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+mn-cs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+mn-cs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∪{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+mn-cs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+mn-cs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使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]⊢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可证，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10" y="4419600"/>
                <a:ext cx="7437120" cy="5746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905510" y="5334000"/>
                <a:ext cx="7437120" cy="574040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400">
                    <a:latin typeface="+mn-cs"/>
                    <a:ea typeface="+mn-cs"/>
                  </a:rPr>
                  <a:t>从而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]⊢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可证。因此由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知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,∃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可证，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10" y="5334000"/>
                <a:ext cx="7437120" cy="57404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85800" y="1308100"/>
          <a:ext cx="4333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" name="Formula" r:id="rId1" imgW="16402050" imgH="1390650" progId="Equation.Ribbit">
                  <p:embed/>
                </p:oleObj>
              </mc:Choice>
              <mc:Fallback>
                <p:oleObj name="Formula" r:id="rId1" imgW="16402050" imgH="13906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08100"/>
                        <a:ext cx="43338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85800" y="4813300"/>
          <a:ext cx="3057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" name="Formula" r:id="rId3" imgW="11572875" imgH="1390650" progId="Equation.Ribbit">
                  <p:embed/>
                </p:oleObj>
              </mc:Choice>
              <mc:Fallback>
                <p:oleObj name="Formula" r:id="rId3" imgW="11572875" imgH="13906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13300"/>
                        <a:ext cx="3057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143000" y="4114800"/>
          <a:ext cx="4318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4" name="Formula" r:id="rId5" imgW="16344900" imgH="1409700" progId="Equation.Ribbit">
                  <p:embed/>
                </p:oleObj>
              </mc:Choice>
              <mc:Fallback>
                <p:oleObj name="Formula" r:id="rId5" imgW="16344900" imgH="140970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43180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165225" y="3657600"/>
          <a:ext cx="59213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5" name="Formula" r:id="rId7" imgW="22412325" imgH="1314450" progId="Equation.Ribbit">
                  <p:embed/>
                </p:oleObj>
              </mc:Choice>
              <mc:Fallback>
                <p:oleObj name="Formula" r:id="rId7" imgW="2241232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657600"/>
                        <a:ext cx="59213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143000" y="3206750"/>
          <a:ext cx="43068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Formula" r:id="rId9" imgW="16297275" imgH="1419225" progId="Equation.Ribbit">
                  <p:embed/>
                </p:oleObj>
              </mc:Choice>
              <mc:Fallback>
                <p:oleObj name="Formula" r:id="rId9" imgW="16297275" imgH="141922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6750"/>
                        <a:ext cx="43068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191600" y="2689225"/>
          <a:ext cx="49784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Formula" r:id="rId11" imgW="18830925" imgH="1352550" progId="Equation.Ribbit">
                  <p:embed/>
                </p:oleObj>
              </mc:Choice>
              <mc:Fallback>
                <p:oleObj name="Formula" r:id="rId11" imgW="18830925" imgH="13525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00" y="2689225"/>
                        <a:ext cx="49784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179512" y="2208213"/>
          <a:ext cx="45354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Formula" r:id="rId13" imgW="17173575" imgH="1400175" progId="Equation.Ribbit">
                  <p:embed/>
                </p:oleObj>
              </mc:Choice>
              <mc:Fallback>
                <p:oleObj name="Formula" r:id="rId13" imgW="17173575" imgH="14001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2" y="2208213"/>
                        <a:ext cx="45354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143000" y="1752600"/>
          <a:ext cx="52927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Formula" r:id="rId15" imgW="20021550" imgH="1323975" progId="Equation.Ribbit">
                  <p:embed/>
                </p:oleObj>
              </mc:Choice>
              <mc:Fallback>
                <p:oleObj name="Formula" r:id="rId15" imgW="20021550" imgH="13239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52927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6.2.</a:t>
                </a:r>
                <a:r>
                  <a:rPr lang="en-US" altLang="zh-CN"/>
                  <a:t>  </a:t>
                </a:r>
                <a:r>
                  <a:rPr lang="zh-CN" altLang="en-US"/>
                  <a:t>以下</a:t>
                </a:r>
                <a:r>
                  <a:rPr lang="en-US" altLang="zh-CN"/>
                  <a:t>4</a:t>
                </a:r>
                <a:r>
                  <a:rPr lang="zh-CN" altLang="en-US"/>
                  <a:t>点等价：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(2) </a:t>
                </a:r>
                <a:r>
                  <a:rPr lang="zh-CN" altLang="en-US" sz="2000"/>
                  <a:t>存在公式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(3)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(4)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)⇒(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⇒¬(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永真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55637" y="1533525"/>
          <a:ext cx="7650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" name="Formula" r:id="rId1" imgW="28965525" imgH="1400175" progId="Equation.Ribbit">
                  <p:embed/>
                </p:oleObj>
              </mc:Choice>
              <mc:Fallback>
                <p:oleObj name="Formula" r:id="rId1" imgW="28965525" imgH="1400175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" y="1533525"/>
                        <a:ext cx="76501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39825" y="1981200"/>
          <a:ext cx="6781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0" name="Formula" r:id="rId3" imgW="25669875" imgH="1409700" progId="Equation.Ribbit">
                  <p:embed/>
                </p:oleObj>
              </mc:Choice>
              <mc:Fallback>
                <p:oleObj name="Formula" r:id="rId3" imgW="25669875" imgH="140970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1981200"/>
                        <a:ext cx="6781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55637" y="1533525"/>
          <a:ext cx="7650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" name="Formula" r:id="rId1" imgW="28965525" imgH="1400175" progId="Equation.Ribbit">
                  <p:embed/>
                </p:oleObj>
              </mc:Choice>
              <mc:Fallback>
                <p:oleObj name="Formula" r:id="rId1" imgW="28965525" imgH="1400175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" y="1533525"/>
                        <a:ext cx="76501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39825" y="1981200"/>
          <a:ext cx="6781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0" name="Formula" r:id="rId3" imgW="25669875" imgH="1409700" progId="Equation.Ribbit">
                  <p:embed/>
                </p:oleObj>
              </mc:Choice>
              <mc:Fallback>
                <p:oleObj name="Formula" r:id="rId3" imgW="25669875" imgH="140970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1981200"/>
                        <a:ext cx="6781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143000" y="2438400"/>
          <a:ext cx="5416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1" name="Formula" r:id="rId5" imgW="20497800" imgH="1400175" progId="Equation.Ribbit">
                  <p:embed/>
                </p:oleObj>
              </mc:Choice>
              <mc:Fallback>
                <p:oleObj name="Formula" r:id="rId5" imgW="20497800" imgH="14001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8400"/>
                        <a:ext cx="5416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143000" y="2895600"/>
          <a:ext cx="3997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2" name="Formula" r:id="rId7" imgW="15135225" imgH="1333500" progId="Equation.Ribbit">
                  <p:embed/>
                </p:oleObj>
              </mc:Choice>
              <mc:Fallback>
                <p:oleObj name="Formula" r:id="rId7" imgW="15135225" imgH="133350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3997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219200" y="4033837"/>
          <a:ext cx="36703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" name="Formula" r:id="rId9" imgW="13887450" imgH="1352550" progId="Equation.Ribbit">
                  <p:embed/>
                </p:oleObj>
              </mc:Choice>
              <mc:Fallback>
                <p:oleObj name="Formula" r:id="rId9" imgW="13887450" imgH="13525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3837"/>
                        <a:ext cx="36703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143000" y="4468812"/>
          <a:ext cx="4032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4" name="Formula" r:id="rId11" imgW="15259050" imgH="1495425" progId="Equation.Ribbit">
                  <p:embed/>
                </p:oleObj>
              </mc:Choice>
              <mc:Fallback>
                <p:oleObj name="Formula" r:id="rId11" imgW="15259050" imgH="149542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68812"/>
                        <a:ext cx="40322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8153400" y="4849812"/>
          <a:ext cx="179387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5" name="Formula" r:id="rId14" imgW="676275" imgH="962025" progId="Equation.Ribbit">
                  <p:embed/>
                </p:oleObj>
              </mc:Choice>
              <mc:Fallback>
                <p:oleObj name="Formula" r:id="rId14" imgW="676275" imgH="96202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849812"/>
                        <a:ext cx="179387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85800" y="3560762"/>
          <a:ext cx="7213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6" name="Formula" r:id="rId16" imgW="27308175" imgH="1409700" progId="Equation.Ribbit">
                  <p:embed/>
                </p:oleObj>
              </mc:Choice>
              <mc:Fallback>
                <p:oleObj name="Formula" r:id="rId16" imgW="27308175" imgH="140970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60762"/>
                        <a:ext cx="72136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200400" y="990600"/>
                <a:ext cx="498919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90600"/>
                <a:ext cx="4989195" cy="398780"/>
              </a:xfrm>
              <a:prstGeom prst="rect">
                <a:avLst/>
              </a:prstGeom>
              <a:blipFill rotWithShape="1">
                <a:blip r:embed="rId18"/>
                <a:stretch>
                  <a:fillRect l="-191" t="-2389" r="-19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1813" y="1243013"/>
          <a:ext cx="6438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Formula" r:id="rId2" imgW="24384000" imgH="1323975" progId="Equation.Ribbit">
                  <p:embed/>
                </p:oleObj>
              </mc:Choice>
              <mc:Fallback>
                <p:oleObj name="Formula" r:id="rId2" imgW="24384000" imgH="1323975" progId="Equation.Ribbit">
                  <p:embed/>
                  <p:pic>
                    <p:nvPicPr>
                      <p:cNvPr id="0" name="图片 21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43013"/>
                        <a:ext cx="6438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3400" y="1854200"/>
          <a:ext cx="7869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Formula" r:id="rId4" imgW="29803725" imgH="1314450" progId="Equation.Ribbit">
                  <p:embed/>
                </p:oleObj>
              </mc:Choice>
              <mc:Fallback>
                <p:oleObj name="Formula" r:id="rId4" imgW="2980372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4200"/>
                        <a:ext cx="7869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50800" y="2309812"/>
            <a:ext cx="8162925" cy="3405188"/>
            <a:chOff x="550800" y="2309812"/>
            <a:chExt cx="8162925" cy="3405188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50800" y="5348287"/>
            <a:ext cx="75517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4" name="Formula" r:id="rId7" imgW="28594050" imgH="1381125" progId="Equation.Ribbit">
                    <p:embed/>
                  </p:oleObj>
                </mc:Choice>
                <mc:Fallback>
                  <p:oleObj name="Formula" r:id="rId7" imgW="285940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5348287"/>
                          <a:ext cx="75517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066800" y="4886325"/>
            <a:ext cx="40068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5" name="Formula" r:id="rId10" imgW="15163800" imgH="1400175" progId="Equation.Ribbit">
                    <p:embed/>
                  </p:oleObj>
                </mc:Choice>
                <mc:Fallback>
                  <p:oleObj name="Formula" r:id="rId10" imgW="151638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886325"/>
                          <a:ext cx="4006850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50800" y="4495800"/>
            <a:ext cx="794226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Formula" r:id="rId13" imgW="30070425" imgH="1381125" progId="Equation.Ribbit">
                    <p:embed/>
                  </p:oleObj>
                </mc:Choice>
                <mc:Fallback>
                  <p:oleObj name="Formula" r:id="rId13" imgW="30070425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4495800"/>
                          <a:ext cx="7942262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084263" y="3986213"/>
            <a:ext cx="4783137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Formula" r:id="rId16" imgW="18107025" imgH="1304925" progId="Equation.Ribbit">
                    <p:embed/>
                  </p:oleObj>
                </mc:Choice>
                <mc:Fallback>
                  <p:oleObj name="Formula" r:id="rId16" imgW="18107025" imgH="13049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263" y="3986213"/>
                          <a:ext cx="4783137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50800" y="3605212"/>
            <a:ext cx="8162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8" name="Formula" r:id="rId19" imgW="30908625" imgH="1400175" progId="Equation.Ribbit">
                    <p:embed/>
                  </p:oleObj>
                </mc:Choice>
                <mc:Fallback>
                  <p:oleObj name="Formula" r:id="rId19" imgW="30908625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3605212"/>
                          <a:ext cx="8162925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50800" y="2781299"/>
            <a:ext cx="60213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9" name="Formula" r:id="rId22" imgW="22802850" imgH="1381125" progId="Equation.Ribbit">
                    <p:embed/>
                  </p:oleObj>
                </mc:Choice>
                <mc:Fallback>
                  <p:oleObj name="Formula" r:id="rId22" imgW="228028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2781299"/>
                          <a:ext cx="602138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550862" y="2309812"/>
            <a:ext cx="27257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0" name="Formula" r:id="rId25" imgW="10325100" imgH="1400175" progId="Equation.Ribbit">
                    <p:embed/>
                  </p:oleObj>
                </mc:Choice>
                <mc:Fallback>
                  <p:oleObj name="Formula" r:id="rId25" imgW="103251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" y="2309812"/>
                          <a:ext cx="27257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26000" y="3148012"/>
            <a:ext cx="34782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1" name="Formula" r:id="rId28" imgW="13173075" imgH="1304925" progId="Equation.Ribbit">
                    <p:embed/>
                  </p:oleObj>
                </mc:Choice>
                <mc:Fallback>
                  <p:oleObj name="Formula" r:id="rId28" imgW="13173075" imgH="130492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00" y="3148012"/>
                          <a:ext cx="34782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标题 7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1813" y="1243013"/>
          <a:ext cx="6438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Formula" r:id="rId2" imgW="24384000" imgH="1323975" progId="Equation.Ribbit">
                  <p:embed/>
                </p:oleObj>
              </mc:Choice>
              <mc:Fallback>
                <p:oleObj name="Formula" r:id="rId2" imgW="24384000" imgH="1323975" progId="Equation.Ribbit">
                  <p:embed/>
                  <p:pic>
                    <p:nvPicPr>
                      <p:cNvPr id="0" name="图片 21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43013"/>
                        <a:ext cx="6438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3400" y="1854200"/>
          <a:ext cx="7869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Formula" r:id="rId4" imgW="29803725" imgH="1314450" progId="Equation.Ribbit">
                  <p:embed/>
                </p:oleObj>
              </mc:Choice>
              <mc:Fallback>
                <p:oleObj name="Formula" r:id="rId4" imgW="2980372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4200"/>
                        <a:ext cx="7869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50800" y="2309812"/>
            <a:ext cx="8162925" cy="3405188"/>
            <a:chOff x="550800" y="2309812"/>
            <a:chExt cx="8162925" cy="3405188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50800" y="5348287"/>
            <a:ext cx="75517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4" name="Formula" r:id="rId7" imgW="28594050" imgH="1381125" progId="Equation.Ribbit">
                    <p:embed/>
                  </p:oleObj>
                </mc:Choice>
                <mc:Fallback>
                  <p:oleObj name="Formula" r:id="rId7" imgW="285940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5348287"/>
                          <a:ext cx="75517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066800" y="4886325"/>
            <a:ext cx="40068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5" name="Formula" r:id="rId10" imgW="15163800" imgH="1400175" progId="Equation.Ribbit">
                    <p:embed/>
                  </p:oleObj>
                </mc:Choice>
                <mc:Fallback>
                  <p:oleObj name="Formula" r:id="rId10" imgW="151638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886325"/>
                          <a:ext cx="4006850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50800" y="4495800"/>
            <a:ext cx="794226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Formula" r:id="rId13" imgW="30070425" imgH="1381125" progId="Equation.Ribbit">
                    <p:embed/>
                  </p:oleObj>
                </mc:Choice>
                <mc:Fallback>
                  <p:oleObj name="Formula" r:id="rId13" imgW="30070425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4495800"/>
                          <a:ext cx="7942262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084263" y="3986213"/>
            <a:ext cx="4783137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Formula" r:id="rId16" imgW="18107025" imgH="1304925" progId="Equation.Ribbit">
                    <p:embed/>
                  </p:oleObj>
                </mc:Choice>
                <mc:Fallback>
                  <p:oleObj name="Formula" r:id="rId16" imgW="18107025" imgH="13049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263" y="3986213"/>
                          <a:ext cx="4783137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50800" y="3605212"/>
            <a:ext cx="8162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8" name="Formula" r:id="rId19" imgW="30908625" imgH="1400175" progId="Equation.Ribbit">
                    <p:embed/>
                  </p:oleObj>
                </mc:Choice>
                <mc:Fallback>
                  <p:oleObj name="Formula" r:id="rId19" imgW="30908625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3605212"/>
                          <a:ext cx="8162925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50800" y="2781299"/>
            <a:ext cx="60213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9" name="Formula" r:id="rId22" imgW="22802850" imgH="1381125" progId="Equation.Ribbit">
                    <p:embed/>
                  </p:oleObj>
                </mc:Choice>
                <mc:Fallback>
                  <p:oleObj name="Formula" r:id="rId22" imgW="228028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2781299"/>
                          <a:ext cx="602138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550862" y="2309812"/>
            <a:ext cx="27257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0" name="Formula" r:id="rId25" imgW="10325100" imgH="1400175" progId="Equation.Ribbit">
                    <p:embed/>
                  </p:oleObj>
                </mc:Choice>
                <mc:Fallback>
                  <p:oleObj name="Formula" r:id="rId25" imgW="103251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" y="2309812"/>
                          <a:ext cx="27257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26000" y="3148012"/>
            <a:ext cx="34782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1" name="Formula" r:id="rId28" imgW="13173075" imgH="1304925" progId="Equation.Ribbit">
                    <p:embed/>
                  </p:oleObj>
                </mc:Choice>
                <mc:Fallback>
                  <p:oleObj name="Formula" r:id="rId28" imgW="13173075" imgH="130492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00" y="3148012"/>
                          <a:ext cx="34782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标题 7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sym typeface="+mn-ea"/>
                  </a:rPr>
                  <a:t>若公式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为原子公式，则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不能都属于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blipFill rotWithShape="1">
                <a:blip r:embed="rId31"/>
                <a:stretch>
                  <a:fillRect l="-162" t="-2389" r="-16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4114800" y="2298065"/>
                <a:ext cx="187769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矛盾</a:t>
                </a:r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114800" y="2298065"/>
                <a:ext cx="1877695" cy="398780"/>
              </a:xfrm>
              <a:prstGeom prst="rect">
                <a:avLst/>
              </a:prstGeom>
              <a:blipFill rotWithShape="1">
                <a:blip r:embed="rId34"/>
                <a:stretch>
                  <a:fillRect l="-507" t="-2389" r="-50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1813" y="1243013"/>
          <a:ext cx="6438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Formula" r:id="rId2" imgW="24384000" imgH="1323975" progId="Equation.Ribbit">
                  <p:embed/>
                </p:oleObj>
              </mc:Choice>
              <mc:Fallback>
                <p:oleObj name="Formula" r:id="rId2" imgW="24384000" imgH="1323975" progId="Equation.Ribbit">
                  <p:embed/>
                  <p:pic>
                    <p:nvPicPr>
                      <p:cNvPr id="0" name="图片 21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43013"/>
                        <a:ext cx="6438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3400" y="1854200"/>
          <a:ext cx="7869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Formula" r:id="rId4" imgW="29803725" imgH="1314450" progId="Equation.Ribbit">
                  <p:embed/>
                </p:oleObj>
              </mc:Choice>
              <mc:Fallback>
                <p:oleObj name="Formula" r:id="rId4" imgW="2980372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4200"/>
                        <a:ext cx="7869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50800" y="2309812"/>
            <a:ext cx="8162925" cy="3405188"/>
            <a:chOff x="550800" y="2309812"/>
            <a:chExt cx="8162925" cy="3405188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50800" y="5348287"/>
            <a:ext cx="75517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4" name="Formula" r:id="rId7" imgW="28594050" imgH="1381125" progId="Equation.Ribbit">
                    <p:embed/>
                  </p:oleObj>
                </mc:Choice>
                <mc:Fallback>
                  <p:oleObj name="Formula" r:id="rId7" imgW="285940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5348287"/>
                          <a:ext cx="75517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066800" y="4886325"/>
            <a:ext cx="40068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5" name="Formula" r:id="rId10" imgW="15163800" imgH="1400175" progId="Equation.Ribbit">
                    <p:embed/>
                  </p:oleObj>
                </mc:Choice>
                <mc:Fallback>
                  <p:oleObj name="Formula" r:id="rId10" imgW="151638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886325"/>
                          <a:ext cx="4006850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50800" y="4495800"/>
            <a:ext cx="794226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Formula" r:id="rId13" imgW="30070425" imgH="1381125" progId="Equation.Ribbit">
                    <p:embed/>
                  </p:oleObj>
                </mc:Choice>
                <mc:Fallback>
                  <p:oleObj name="Formula" r:id="rId13" imgW="30070425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4495800"/>
                          <a:ext cx="7942262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084263" y="3986213"/>
            <a:ext cx="4783137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Formula" r:id="rId16" imgW="18107025" imgH="1304925" progId="Equation.Ribbit">
                    <p:embed/>
                  </p:oleObj>
                </mc:Choice>
                <mc:Fallback>
                  <p:oleObj name="Formula" r:id="rId16" imgW="18107025" imgH="13049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263" y="3986213"/>
                          <a:ext cx="4783137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50800" y="3605212"/>
            <a:ext cx="8162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8" name="Formula" r:id="rId19" imgW="30908625" imgH="1400175" progId="Equation.Ribbit">
                    <p:embed/>
                  </p:oleObj>
                </mc:Choice>
                <mc:Fallback>
                  <p:oleObj name="Formula" r:id="rId19" imgW="30908625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3605212"/>
                          <a:ext cx="8162925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50800" y="2781299"/>
            <a:ext cx="60213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9" name="Formula" r:id="rId22" imgW="22802850" imgH="1381125" progId="Equation.Ribbit">
                    <p:embed/>
                  </p:oleObj>
                </mc:Choice>
                <mc:Fallback>
                  <p:oleObj name="Formula" r:id="rId22" imgW="228028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2781299"/>
                          <a:ext cx="602138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550862" y="2309812"/>
            <a:ext cx="27257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0" name="Formula" r:id="rId25" imgW="10325100" imgH="1400175" progId="Equation.Ribbit">
                    <p:embed/>
                  </p:oleObj>
                </mc:Choice>
                <mc:Fallback>
                  <p:oleObj name="Formula" r:id="rId25" imgW="103251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" y="2309812"/>
                          <a:ext cx="27257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26000" y="3148012"/>
            <a:ext cx="34782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1" name="Formula" r:id="rId28" imgW="13173075" imgH="1304925" progId="Equation.Ribbit">
                    <p:embed/>
                  </p:oleObj>
                </mc:Choice>
                <mc:Fallback>
                  <p:oleObj name="Formula" r:id="rId28" imgW="13173075" imgH="130492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00" y="3148012"/>
                          <a:ext cx="34782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标题 7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2.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blipFill rotWithShape="1">
                <a:blip r:embed="rId31"/>
                <a:stretch>
                  <a:fillRect l="-162" t="-2389" r="-16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645910" y="2362200"/>
                <a:ext cx="2498090" cy="66230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⊢¬¬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¬¬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10" y="2362200"/>
                <a:ext cx="2498090" cy="662305"/>
              </a:xfrm>
              <a:prstGeom prst="rect">
                <a:avLst/>
              </a:prstGeom>
              <a:blipFill rotWithShape="1">
                <a:blip r:embed="rId32"/>
                <a:stretch>
                  <a:fillRect l="-381" t="-1438" r="-381" b="-143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645910" y="3148965"/>
            <a:ext cx="15906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命题</a:t>
            </a:r>
            <a:r>
              <a:rPr lang="en-US" altLang="zh-CN"/>
              <a:t>6.7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1813" y="1243013"/>
          <a:ext cx="6438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Formula" r:id="rId2" imgW="24384000" imgH="1323975" progId="Equation.Ribbit">
                  <p:embed/>
                </p:oleObj>
              </mc:Choice>
              <mc:Fallback>
                <p:oleObj name="Formula" r:id="rId2" imgW="24384000" imgH="1323975" progId="Equation.Ribbit">
                  <p:embed/>
                  <p:pic>
                    <p:nvPicPr>
                      <p:cNvPr id="0" name="图片 21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43013"/>
                        <a:ext cx="6438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3400" y="1854200"/>
          <a:ext cx="7869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Formula" r:id="rId4" imgW="29803725" imgH="1314450" progId="Equation.Ribbit">
                  <p:embed/>
                </p:oleObj>
              </mc:Choice>
              <mc:Fallback>
                <p:oleObj name="Formula" r:id="rId4" imgW="2980372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4200"/>
                        <a:ext cx="7869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50800" y="2309812"/>
            <a:ext cx="8162925" cy="3405188"/>
            <a:chOff x="550800" y="2309812"/>
            <a:chExt cx="8162925" cy="3405188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50800" y="5348287"/>
            <a:ext cx="75517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4" name="Formula" r:id="rId7" imgW="28594050" imgH="1381125" progId="Equation.Ribbit">
                    <p:embed/>
                  </p:oleObj>
                </mc:Choice>
                <mc:Fallback>
                  <p:oleObj name="Formula" r:id="rId7" imgW="285940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5348287"/>
                          <a:ext cx="75517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066800" y="4886325"/>
            <a:ext cx="40068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5" name="Formula" r:id="rId10" imgW="15163800" imgH="1400175" progId="Equation.Ribbit">
                    <p:embed/>
                  </p:oleObj>
                </mc:Choice>
                <mc:Fallback>
                  <p:oleObj name="Formula" r:id="rId10" imgW="151638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886325"/>
                          <a:ext cx="4006850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50800" y="4495800"/>
            <a:ext cx="794226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Formula" r:id="rId13" imgW="30070425" imgH="1381125" progId="Equation.Ribbit">
                    <p:embed/>
                  </p:oleObj>
                </mc:Choice>
                <mc:Fallback>
                  <p:oleObj name="Formula" r:id="rId13" imgW="30070425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4495800"/>
                          <a:ext cx="7942262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084263" y="3986213"/>
            <a:ext cx="4783137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Formula" r:id="rId16" imgW="18107025" imgH="1304925" progId="Equation.Ribbit">
                    <p:embed/>
                  </p:oleObj>
                </mc:Choice>
                <mc:Fallback>
                  <p:oleObj name="Formula" r:id="rId16" imgW="18107025" imgH="13049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263" y="3986213"/>
                          <a:ext cx="4783137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50800" y="3605212"/>
            <a:ext cx="8162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8" name="Formula" r:id="rId19" imgW="30908625" imgH="1400175" progId="Equation.Ribbit">
                    <p:embed/>
                  </p:oleObj>
                </mc:Choice>
                <mc:Fallback>
                  <p:oleObj name="Formula" r:id="rId19" imgW="30908625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3605212"/>
                          <a:ext cx="8162925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50800" y="2781299"/>
            <a:ext cx="60213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9" name="Formula" r:id="rId22" imgW="22802850" imgH="1381125" progId="Equation.Ribbit">
                    <p:embed/>
                  </p:oleObj>
                </mc:Choice>
                <mc:Fallback>
                  <p:oleObj name="Formula" r:id="rId22" imgW="228028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2781299"/>
                          <a:ext cx="602138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550862" y="2309812"/>
            <a:ext cx="27257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0" name="Formula" r:id="rId25" imgW="10325100" imgH="1400175" progId="Equation.Ribbit">
                    <p:embed/>
                  </p:oleObj>
                </mc:Choice>
                <mc:Fallback>
                  <p:oleObj name="Formula" r:id="rId25" imgW="103251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" y="2309812"/>
                          <a:ext cx="27257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26000" y="3148012"/>
            <a:ext cx="34782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1" name="Formula" r:id="rId28" imgW="13173075" imgH="1304925" progId="Equation.Ribbit">
                    <p:embed/>
                  </p:oleObj>
                </mc:Choice>
                <mc:Fallback>
                  <p:oleObj name="Formula" r:id="rId28" imgW="13173075" imgH="130492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00" y="3148012"/>
                          <a:ext cx="34782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标题 7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3.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或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blipFill rotWithShape="1">
                <a:blip r:embed="rId31"/>
                <a:stretch>
                  <a:fillRect l="-162" t="-2389" r="-16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6200" y="4025265"/>
                <a:ext cx="88138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025265"/>
                <a:ext cx="881380" cy="398780"/>
              </a:xfrm>
              <a:prstGeom prst="rect">
                <a:avLst/>
              </a:prstGeom>
              <a:blipFill rotWithShape="1">
                <a:blip r:embed="rId32"/>
                <a:stretch>
                  <a:fillRect l="-1081" t="-2389" r="-108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6634480" y="4037330"/>
                <a:ext cx="168529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6634480" y="4037330"/>
                <a:ext cx="1685290" cy="398780"/>
              </a:xfrm>
              <a:prstGeom prst="rect">
                <a:avLst/>
              </a:prstGeom>
              <a:blipFill rotWithShape="1">
                <a:blip r:embed="rId35"/>
                <a:stretch>
                  <a:fillRect l="-565" t="-2389" r="-56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1813" y="1243013"/>
          <a:ext cx="6438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Formula" r:id="rId2" imgW="24384000" imgH="1323975" progId="Equation.Ribbit">
                  <p:embed/>
                </p:oleObj>
              </mc:Choice>
              <mc:Fallback>
                <p:oleObj name="Formula" r:id="rId2" imgW="24384000" imgH="1323975" progId="Equation.Ribbit">
                  <p:embed/>
                  <p:pic>
                    <p:nvPicPr>
                      <p:cNvPr id="0" name="图片 21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43013"/>
                        <a:ext cx="6438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3400" y="1854200"/>
          <a:ext cx="7869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Formula" r:id="rId4" imgW="29803725" imgH="1314450" progId="Equation.Ribbit">
                  <p:embed/>
                </p:oleObj>
              </mc:Choice>
              <mc:Fallback>
                <p:oleObj name="Formula" r:id="rId4" imgW="2980372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4200"/>
                        <a:ext cx="7869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50800" y="2309812"/>
            <a:ext cx="8162925" cy="3405188"/>
            <a:chOff x="550800" y="2309812"/>
            <a:chExt cx="8162925" cy="3405188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50800" y="5348287"/>
            <a:ext cx="75517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4" name="Formula" r:id="rId7" imgW="28594050" imgH="1381125" progId="Equation.Ribbit">
                    <p:embed/>
                  </p:oleObj>
                </mc:Choice>
                <mc:Fallback>
                  <p:oleObj name="Formula" r:id="rId7" imgW="285940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5348287"/>
                          <a:ext cx="75517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066800" y="4886325"/>
            <a:ext cx="40068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5" name="Formula" r:id="rId10" imgW="15163800" imgH="1400175" progId="Equation.Ribbit">
                    <p:embed/>
                  </p:oleObj>
                </mc:Choice>
                <mc:Fallback>
                  <p:oleObj name="Formula" r:id="rId10" imgW="151638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886325"/>
                          <a:ext cx="4006850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50800" y="4495800"/>
            <a:ext cx="794226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Formula" r:id="rId13" imgW="30070425" imgH="1381125" progId="Equation.Ribbit">
                    <p:embed/>
                  </p:oleObj>
                </mc:Choice>
                <mc:Fallback>
                  <p:oleObj name="Formula" r:id="rId13" imgW="30070425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4495800"/>
                          <a:ext cx="7942262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084263" y="3986213"/>
            <a:ext cx="4783137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Formula" r:id="rId16" imgW="18107025" imgH="1304925" progId="Equation.Ribbit">
                    <p:embed/>
                  </p:oleObj>
                </mc:Choice>
                <mc:Fallback>
                  <p:oleObj name="Formula" r:id="rId16" imgW="18107025" imgH="13049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263" y="3986213"/>
                          <a:ext cx="4783137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50800" y="3605212"/>
            <a:ext cx="8162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8" name="Formula" r:id="rId19" imgW="30908625" imgH="1400175" progId="Equation.Ribbit">
                    <p:embed/>
                  </p:oleObj>
                </mc:Choice>
                <mc:Fallback>
                  <p:oleObj name="Formula" r:id="rId19" imgW="30908625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3605212"/>
                          <a:ext cx="8162925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50800" y="2781299"/>
            <a:ext cx="60213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9" name="Formula" r:id="rId22" imgW="22802850" imgH="1381125" progId="Equation.Ribbit">
                    <p:embed/>
                  </p:oleObj>
                </mc:Choice>
                <mc:Fallback>
                  <p:oleObj name="Formula" r:id="rId22" imgW="228028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2781299"/>
                          <a:ext cx="602138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550862" y="2309812"/>
            <a:ext cx="27257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0" name="Formula" r:id="rId25" imgW="10325100" imgH="1400175" progId="Equation.Ribbit">
                    <p:embed/>
                  </p:oleObj>
                </mc:Choice>
                <mc:Fallback>
                  <p:oleObj name="Formula" r:id="rId25" imgW="103251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" y="2309812"/>
                          <a:ext cx="27257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26000" y="3148012"/>
            <a:ext cx="34782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1" name="Formula" r:id="rId28" imgW="13173075" imgH="1304925" progId="Equation.Ribbit">
                    <p:embed/>
                  </p:oleObj>
                </mc:Choice>
                <mc:Fallback>
                  <p:oleObj name="Formula" r:id="rId28" imgW="13173075" imgH="130492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00" y="3148012"/>
                          <a:ext cx="34782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标题 7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4.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blipFill rotWithShape="1">
                <a:blip r:embed="rId31"/>
                <a:stretch>
                  <a:fillRect l="-162" t="-2389" r="-16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31813" y="1243013"/>
          <a:ext cx="6438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Formula" r:id="rId2" imgW="24384000" imgH="1323975" progId="Equation.Ribbit">
                  <p:embed/>
                </p:oleObj>
              </mc:Choice>
              <mc:Fallback>
                <p:oleObj name="Formula" r:id="rId2" imgW="24384000" imgH="1323975" progId="Equation.Ribbit">
                  <p:embed/>
                  <p:pic>
                    <p:nvPicPr>
                      <p:cNvPr id="0" name="图片 21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43013"/>
                        <a:ext cx="6438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3400" y="1854200"/>
          <a:ext cx="7869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Formula" r:id="rId4" imgW="29803725" imgH="1314450" progId="Equation.Ribbit">
                  <p:embed/>
                </p:oleObj>
              </mc:Choice>
              <mc:Fallback>
                <p:oleObj name="Formula" r:id="rId4" imgW="29803725" imgH="131445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4200"/>
                        <a:ext cx="7869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50800" y="2309812"/>
            <a:ext cx="8162925" cy="3405188"/>
            <a:chOff x="550800" y="2309812"/>
            <a:chExt cx="8162925" cy="3405188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50800" y="5348287"/>
            <a:ext cx="75517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4" name="Formula" r:id="rId7" imgW="28594050" imgH="1381125" progId="Equation.Ribbit">
                    <p:embed/>
                  </p:oleObj>
                </mc:Choice>
                <mc:Fallback>
                  <p:oleObj name="Formula" r:id="rId7" imgW="285940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5348287"/>
                          <a:ext cx="75517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1066800" y="4886325"/>
            <a:ext cx="40068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5" name="Formula" r:id="rId10" imgW="15163800" imgH="1400175" progId="Equation.Ribbit">
                    <p:embed/>
                  </p:oleObj>
                </mc:Choice>
                <mc:Fallback>
                  <p:oleObj name="Formula" r:id="rId10" imgW="151638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886325"/>
                          <a:ext cx="4006850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50800" y="4495800"/>
            <a:ext cx="794226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6" name="Formula" r:id="rId13" imgW="30070425" imgH="1381125" progId="Equation.Ribbit">
                    <p:embed/>
                  </p:oleObj>
                </mc:Choice>
                <mc:Fallback>
                  <p:oleObj name="Formula" r:id="rId13" imgW="30070425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4495800"/>
                          <a:ext cx="7942262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1084263" y="3986213"/>
            <a:ext cx="4783137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Formula" r:id="rId16" imgW="18107025" imgH="1304925" progId="Equation.Ribbit">
                    <p:embed/>
                  </p:oleObj>
                </mc:Choice>
                <mc:Fallback>
                  <p:oleObj name="Formula" r:id="rId16" imgW="18107025" imgH="13049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263" y="3986213"/>
                          <a:ext cx="4783137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50800" y="3605212"/>
            <a:ext cx="81629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8" name="Formula" r:id="rId19" imgW="30908625" imgH="1400175" progId="Equation.Ribbit">
                    <p:embed/>
                  </p:oleObj>
                </mc:Choice>
                <mc:Fallback>
                  <p:oleObj name="Formula" r:id="rId19" imgW="30908625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3605212"/>
                          <a:ext cx="8162925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50800" y="2781299"/>
            <a:ext cx="60213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9" name="Formula" r:id="rId22" imgW="22802850" imgH="1381125" progId="Equation.Ribbit">
                    <p:embed/>
                  </p:oleObj>
                </mc:Choice>
                <mc:Fallback>
                  <p:oleObj name="Formula" r:id="rId22" imgW="22802850" imgH="138112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00" y="2781299"/>
                          <a:ext cx="602138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550862" y="2309812"/>
            <a:ext cx="27257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0" name="Formula" r:id="rId25" imgW="10325100" imgH="1400175" progId="Equation.Ribbit">
                    <p:embed/>
                  </p:oleObj>
                </mc:Choice>
                <mc:Fallback>
                  <p:oleObj name="Formula" r:id="rId25" imgW="10325100" imgH="1400175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" y="2309812"/>
                          <a:ext cx="27257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26000" y="3148012"/>
            <a:ext cx="34782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1" name="Formula" r:id="rId28" imgW="13173075" imgH="1304925" progId="Equation.Ribbit">
                    <p:embed/>
                  </p:oleObj>
                </mc:Choice>
                <mc:Fallback>
                  <p:oleObj name="Formula" r:id="rId28" imgW="13173075" imgH="130492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00" y="3148012"/>
                          <a:ext cx="34782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标题 7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p>
            <a:r>
              <a:rPr lang="en-US"/>
              <a:t>Henkin</a:t>
            </a:r>
            <a:r>
              <a:rPr lang="zh-CN" altLang="en-US"/>
              <a:t>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5.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90590"/>
                <a:ext cx="5867400" cy="398780"/>
              </a:xfrm>
              <a:prstGeom prst="rect">
                <a:avLst/>
              </a:prstGeom>
              <a:blipFill rotWithShape="1">
                <a:blip r:embed="rId31"/>
                <a:stretch>
                  <a:fillRect l="-162" t="-2389" r="-16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90600" y="1676400"/>
          <a:ext cx="49085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6" name="Formula" r:id="rId1" imgW="2477770" imgH="168910" progId="Equation.Ribbit">
                  <p:embed/>
                </p:oleObj>
              </mc:Choice>
              <mc:Fallback>
                <p:oleObj name="Formula" r:id="rId1" imgW="2477770" imgH="16891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49085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90600" y="2057400"/>
          <a:ext cx="43068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7" name="Formula" r:id="rId3" imgW="2174240" imgH="187960" progId="Equation.Ribbit">
                  <p:embed/>
                </p:oleObj>
              </mc:Choice>
              <mc:Fallback>
                <p:oleObj name="Formula" r:id="rId3" imgW="2174240" imgH="18796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43068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0863" y="1219200"/>
          <a:ext cx="74834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8" name="Formula" r:id="rId5" imgW="28336875" imgH="1400175" progId="Equation.Ribbit">
                  <p:embed/>
                </p:oleObj>
              </mc:Choice>
              <mc:Fallback>
                <p:oleObj name="Formula" r:id="rId5" imgW="28336875" imgH="1400175" progId="Equation.Ribbit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219200"/>
                        <a:ext cx="74834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47090" y="3200400"/>
                <a:ext cx="719836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6.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或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90" y="3200400"/>
                <a:ext cx="7198360" cy="398780"/>
              </a:xfrm>
              <a:prstGeom prst="rect">
                <a:avLst/>
              </a:prstGeom>
              <a:blipFill rotWithShape="1">
                <a:blip r:embed="rId7"/>
                <a:stretch>
                  <a:fillRect l="-132" t="-2389" r="-13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50800" y="2532063"/>
          <a:ext cx="22939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Formula" r:id="rId9" imgW="8686800" imgH="1362075" progId="Equation.Ribbit">
                  <p:embed/>
                </p:oleObj>
              </mc:Choice>
              <mc:Fallback>
                <p:oleObj name="Formula" r:id="rId9" imgW="8686800" imgH="13620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2532063"/>
                        <a:ext cx="22939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541770" y="2069465"/>
                <a:ext cx="233045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770" y="2069465"/>
                <a:ext cx="2330450" cy="398780"/>
              </a:xfrm>
              <a:prstGeom prst="rect">
                <a:avLst/>
              </a:prstGeom>
              <a:blipFill rotWithShape="1">
                <a:blip r:embed="rId11"/>
                <a:stretch>
                  <a:fillRect l="-409" t="-2389" r="-40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90600" y="1676400"/>
          <a:ext cx="49085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6" name="Formula" r:id="rId1" imgW="2477770" imgH="168910" progId="Equation.Ribbit">
                  <p:embed/>
                </p:oleObj>
              </mc:Choice>
              <mc:Fallback>
                <p:oleObj name="Formula" r:id="rId1" imgW="2477770" imgH="16891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49085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90600" y="2057400"/>
          <a:ext cx="43068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7" name="Formula" r:id="rId3" imgW="2174240" imgH="187960" progId="Equation.Ribbit">
                  <p:embed/>
                </p:oleObj>
              </mc:Choice>
              <mc:Fallback>
                <p:oleObj name="Formula" r:id="rId3" imgW="2174240" imgH="18796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43068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0863" y="1219200"/>
          <a:ext cx="74834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8" name="Formula" r:id="rId5" imgW="28336875" imgH="1400175" progId="Equation.Ribbit">
                  <p:embed/>
                </p:oleObj>
              </mc:Choice>
              <mc:Fallback>
                <p:oleObj name="Formula" r:id="rId5" imgW="28336875" imgH="1400175" progId="Equation.Ribbit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219200"/>
                        <a:ext cx="74834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0800" y="2532063"/>
          <a:ext cx="22939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" name="Formula" r:id="rId7" imgW="8686800" imgH="1362075" progId="Equation.Ribbit">
                  <p:embed/>
                </p:oleObj>
              </mc:Choice>
              <mc:Fallback>
                <p:oleObj name="Formula" r:id="rId7" imgW="8686800" imgH="13620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2532063"/>
                        <a:ext cx="22939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50800" y="3103563"/>
          <a:ext cx="65563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0" name="Formula" r:id="rId9" imgW="24822150" imgH="1504950" progId="Equation.Ribbit">
                  <p:embed/>
                </p:oleObj>
              </mc:Choice>
              <mc:Fallback>
                <p:oleObj name="Formula" r:id="rId9" imgW="24822150" imgH="1504950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3103563"/>
                        <a:ext cx="65563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47090" y="3962400"/>
                <a:ext cx="7198360" cy="5448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9.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47090" y="3962400"/>
                <a:ext cx="7198360" cy="544830"/>
              </a:xfrm>
              <a:prstGeom prst="rect">
                <a:avLst/>
              </a:prstGeom>
              <a:blipFill rotWithShape="1">
                <a:blip r:embed="rId13"/>
                <a:stretch>
                  <a:fillRect l="-132" t="-1748" r="-132" b="-17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248400" y="2456180"/>
                <a:ext cx="2330450" cy="51371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248400" y="2456180"/>
                <a:ext cx="2330450" cy="513715"/>
              </a:xfrm>
              <a:prstGeom prst="rect">
                <a:avLst/>
              </a:prstGeom>
              <a:blipFill rotWithShape="1">
                <a:blip r:embed="rId16"/>
                <a:stretch>
                  <a:fillRect l="-409" t="-1854" r="-409" b="-185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6.2.</a:t>
                </a:r>
                <a:r>
                  <a:rPr lang="en-US" altLang="zh-CN"/>
                  <a:t>  </a:t>
                </a:r>
                <a:r>
                  <a:rPr lang="zh-CN" altLang="en-US"/>
                  <a:t>以下</a:t>
                </a:r>
                <a:r>
                  <a:rPr lang="en-US" altLang="zh-CN"/>
                  <a:t>4</a:t>
                </a:r>
                <a:r>
                  <a:rPr lang="zh-CN" altLang="en-US"/>
                  <a:t>点等价：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(2) </a:t>
                </a:r>
                <a:r>
                  <a:rPr lang="zh-CN" altLang="en-US" sz="2000"/>
                  <a:t>存在公式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(3)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(4)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)⇒(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⇒¬(</m:t>
                    </m:r>
                    <m:nary>
                      <m:naryPr>
                        <m:chr m:val="⋀"/>
                        <m:limLoc m:val="subSup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永真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   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𝐶𝑢𝑡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90600" y="1676400"/>
          <a:ext cx="49085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6" name="Formula" r:id="rId1" imgW="2477770" imgH="168910" progId="Equation.Ribbit">
                  <p:embed/>
                </p:oleObj>
              </mc:Choice>
              <mc:Fallback>
                <p:oleObj name="Formula" r:id="rId1" imgW="2477770" imgH="16891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49085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90600" y="2057400"/>
          <a:ext cx="43068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7" name="Formula" r:id="rId3" imgW="2174240" imgH="187960" progId="Equation.Ribbit">
                  <p:embed/>
                </p:oleObj>
              </mc:Choice>
              <mc:Fallback>
                <p:oleObj name="Formula" r:id="rId3" imgW="2174240" imgH="18796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43068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0863" y="1219200"/>
          <a:ext cx="74834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8" name="Formula" r:id="rId5" imgW="28336875" imgH="1400175" progId="Equation.Ribbit">
                  <p:embed/>
                </p:oleObj>
              </mc:Choice>
              <mc:Fallback>
                <p:oleObj name="Formula" r:id="rId5" imgW="28336875" imgH="1400175" progId="Equation.Ribbit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219200"/>
                        <a:ext cx="74834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0800" y="2532063"/>
          <a:ext cx="22939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" name="Formula" r:id="rId7" imgW="8686800" imgH="1362075" progId="Equation.Ribbit">
                  <p:embed/>
                </p:oleObj>
              </mc:Choice>
              <mc:Fallback>
                <p:oleObj name="Formula" r:id="rId7" imgW="8686800" imgH="13620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2532063"/>
                        <a:ext cx="22939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50800" y="3103563"/>
          <a:ext cx="65563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0" name="Formula" r:id="rId9" imgW="24822150" imgH="1504950" progId="Equation.Ribbit">
                  <p:embed/>
                </p:oleObj>
              </mc:Choice>
              <mc:Fallback>
                <p:oleObj name="Formula" r:id="rId9" imgW="24822150" imgH="1504950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3103563"/>
                        <a:ext cx="65563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0800" y="3716338"/>
          <a:ext cx="741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" name="Formula" r:id="rId11" imgW="28089225" imgH="1381125" progId="Equation.Ribbit">
                  <p:embed/>
                </p:oleObj>
              </mc:Choice>
              <mc:Fallback>
                <p:oleObj name="Formula" r:id="rId11" imgW="28089225" imgH="1381125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3716338"/>
                        <a:ext cx="74168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159200" y="4170363"/>
          <a:ext cx="52609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" name="Formula" r:id="rId13" imgW="19916775" imgH="1514475" progId="Equation.Ribbit">
                  <p:embed/>
                </p:oleObj>
              </mc:Choice>
              <mc:Fallback>
                <p:oleObj name="Formula" r:id="rId13" imgW="19916775" imgH="1514475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00" y="4170363"/>
                        <a:ext cx="52609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847090" y="4876800"/>
                <a:ext cx="7198360" cy="5448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10.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847090" y="4876800"/>
                <a:ext cx="7198360" cy="544830"/>
              </a:xfrm>
              <a:prstGeom prst="rect">
                <a:avLst/>
              </a:prstGeom>
              <a:blipFill rotWithShape="1">
                <a:blip r:embed="rId17"/>
                <a:stretch>
                  <a:fillRect l="-132" t="-1748" r="-132" b="-17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90600" y="1676400"/>
          <a:ext cx="49085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6" name="Formula" r:id="rId1" imgW="2477770" imgH="168910" progId="Equation.Ribbit">
                  <p:embed/>
                </p:oleObj>
              </mc:Choice>
              <mc:Fallback>
                <p:oleObj name="Formula" r:id="rId1" imgW="2477770" imgH="168910" progId="Equation.Ribbit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49085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90600" y="2057400"/>
          <a:ext cx="43068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7" name="Formula" r:id="rId3" imgW="2174240" imgH="187960" progId="Equation.Ribbit">
                  <p:embed/>
                </p:oleObj>
              </mc:Choice>
              <mc:Fallback>
                <p:oleObj name="Formula" r:id="rId3" imgW="2174240" imgH="187960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43068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0863" y="1219200"/>
          <a:ext cx="74834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8" name="Formula" r:id="rId5" imgW="28336875" imgH="1400175" progId="Equation.Ribbit">
                  <p:embed/>
                </p:oleObj>
              </mc:Choice>
              <mc:Fallback>
                <p:oleObj name="Formula" r:id="rId5" imgW="28336875" imgH="1400175" progId="Equation.Ribbit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219200"/>
                        <a:ext cx="74834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0800" y="2532063"/>
          <a:ext cx="22939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" name="Formula" r:id="rId7" imgW="8686800" imgH="1362075" progId="Equation.Ribbit">
                  <p:embed/>
                </p:oleObj>
              </mc:Choice>
              <mc:Fallback>
                <p:oleObj name="Formula" r:id="rId7" imgW="8686800" imgH="1362075" progId="Equation.Ribbit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2532063"/>
                        <a:ext cx="22939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50800" y="3103563"/>
          <a:ext cx="65563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0" name="Formula" r:id="rId9" imgW="24822150" imgH="1504950" progId="Equation.Ribbit">
                  <p:embed/>
                </p:oleObj>
              </mc:Choice>
              <mc:Fallback>
                <p:oleObj name="Formula" r:id="rId9" imgW="24822150" imgH="1504950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3103563"/>
                        <a:ext cx="65563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0800" y="3716338"/>
          <a:ext cx="741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" name="Formula" r:id="rId11" imgW="28089225" imgH="1381125" progId="Equation.Ribbit">
                  <p:embed/>
                </p:oleObj>
              </mc:Choice>
              <mc:Fallback>
                <p:oleObj name="Formula" r:id="rId11" imgW="28089225" imgH="1381125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3716338"/>
                        <a:ext cx="74168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159200" y="4170363"/>
          <a:ext cx="52609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" name="Formula" r:id="rId13" imgW="19916775" imgH="1514475" progId="Equation.Ribbit">
                  <p:embed/>
                </p:oleObj>
              </mc:Choice>
              <mc:Fallback>
                <p:oleObj name="Formula" r:id="rId13" imgW="19916775" imgH="1514475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00" y="4170363"/>
                        <a:ext cx="52609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50800" y="4659313"/>
          <a:ext cx="25892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3" name="Formula" r:id="rId15" imgW="9801225" imgH="1362075" progId="Equation.Ribbit">
                  <p:embed/>
                </p:oleObj>
              </mc:Choice>
              <mc:Fallback>
                <p:oleObj name="Formula" r:id="rId15" imgW="9801225" imgH="1362075" progId="Equation.Ribbit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4659313"/>
                        <a:ext cx="25892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50800" y="5189538"/>
          <a:ext cx="33924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4" name="Formula" r:id="rId17" imgW="12839700" imgH="1400175" progId="Equation.Ribbit">
                  <p:embed/>
                </p:oleObj>
              </mc:Choice>
              <mc:Fallback>
                <p:oleObj name="Formula" r:id="rId17" imgW="12839700" imgH="1400175" progId="Equation.Ribbit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0" y="5189538"/>
                        <a:ext cx="33924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267200" y="4724400"/>
                <a:ext cx="4113530" cy="193802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14.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15.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……</a:t>
                </a:r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724400"/>
                <a:ext cx="4113530" cy="1938020"/>
              </a:xfrm>
              <a:prstGeom prst="rect">
                <a:avLst/>
              </a:prstGeom>
              <a:blipFill rotWithShape="1">
                <a:blip r:embed="rId19"/>
                <a:stretch>
                  <a:fillRect l="-232" t="-491" r="-232" b="-49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1676400" y="5943600"/>
            <a:ext cx="233045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等词公理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4838" y="1371600"/>
          <a:ext cx="4730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1" name="Formula" r:id="rId2" imgW="17907000" imgH="1314450" progId="Equation.Ribbit">
                  <p:embed/>
                </p:oleObj>
              </mc:Choice>
              <mc:Fallback>
                <p:oleObj name="Formula" r:id="rId2" imgW="17907000" imgH="131445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371600"/>
                        <a:ext cx="4730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609600" y="1828800"/>
            <a:ext cx="8153400" cy="2132012"/>
            <a:chOff x="609600" y="1066800"/>
            <a:chExt cx="8153400" cy="2132012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1066800"/>
            <a:ext cx="16303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2" name="Formula" r:id="rId5" imgW="6172200" imgH="1304925" progId="Equation.Ribbit">
                    <p:embed/>
                  </p:oleObj>
                </mc:Choice>
                <mc:Fallback>
                  <p:oleObj name="Formula" r:id="rId5" imgW="6172200" imgH="1304925" progId="Equation.Ribbit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1066800"/>
                          <a:ext cx="1630363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295400" y="1481137"/>
            <a:ext cx="318928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3" name="Formula" r:id="rId8" imgW="12068175" imgH="1323975" progId="Equation.Ribbit">
                    <p:embed/>
                  </p:oleObj>
                </mc:Choice>
                <mc:Fallback>
                  <p:oleObj name="Formula" r:id="rId8" imgW="12068175" imgH="1323975" progId="Equation.Ribbit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481137"/>
                          <a:ext cx="318928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295400" y="1873250"/>
            <a:ext cx="52149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4" name="Formula" r:id="rId11" imgW="19754850" imgH="1323975" progId="Equation.Ribbit">
                    <p:embed/>
                  </p:oleObj>
                </mc:Choice>
                <mc:Fallback>
                  <p:oleObj name="Formula" r:id="rId11" imgW="19754850" imgH="132397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873250"/>
                          <a:ext cx="521493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293813" y="2319338"/>
            <a:ext cx="442118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5" name="Formula" r:id="rId14" imgW="16744950" imgH="1314450" progId="Equation.Ribbit">
                    <p:embed/>
                  </p:oleObj>
                </mc:Choice>
                <mc:Fallback>
                  <p:oleObj name="Formula" r:id="rId14" imgW="16744950" imgH="1314450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813" y="2319338"/>
                          <a:ext cx="4421187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295400" y="2776537"/>
            <a:ext cx="18049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6" name="Formula" r:id="rId17" imgW="6829425" imgH="1314450" progId="Equation.Ribbit">
                    <p:embed/>
                  </p:oleObj>
                </mc:Choice>
                <mc:Fallback>
                  <p:oleObj name="Formula" r:id="rId17" imgW="6829425" imgH="1314450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2776537"/>
                          <a:ext cx="1804988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583612" y="2943225"/>
            <a:ext cx="179388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7" name="Formula" r:id="rId20" imgW="90170" imgH="128270" progId="Equation.Ribbit">
                    <p:embed/>
                  </p:oleObj>
                </mc:Choice>
                <mc:Fallback>
                  <p:oleObj name="Formula" r:id="rId20" imgW="90170" imgH="128270" progId="Equation.Ribbit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612" y="2943225"/>
                          <a:ext cx="179388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/>
          <a:p>
            <a:r>
              <a:rPr lang="zh-CN"/>
              <a:t>完全性定理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4838" y="1371600"/>
          <a:ext cx="4730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1" name="Formula" r:id="rId2" imgW="17907000" imgH="1314450" progId="Equation.Ribbit">
                  <p:embed/>
                </p:oleObj>
              </mc:Choice>
              <mc:Fallback>
                <p:oleObj name="Formula" r:id="rId2" imgW="17907000" imgH="131445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371600"/>
                        <a:ext cx="4730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609600" y="1828800"/>
            <a:ext cx="8153400" cy="2132012"/>
            <a:chOff x="609600" y="1066800"/>
            <a:chExt cx="8153400" cy="2132012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1066800"/>
            <a:ext cx="16303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2" name="Formula" r:id="rId5" imgW="6172200" imgH="1304925" progId="Equation.Ribbit">
                    <p:embed/>
                  </p:oleObj>
                </mc:Choice>
                <mc:Fallback>
                  <p:oleObj name="Formula" r:id="rId5" imgW="6172200" imgH="1304925" progId="Equation.Ribbit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1066800"/>
                          <a:ext cx="1630363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295400" y="1481137"/>
            <a:ext cx="318928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3" name="Formula" r:id="rId8" imgW="12068175" imgH="1323975" progId="Equation.Ribbit">
                    <p:embed/>
                  </p:oleObj>
                </mc:Choice>
                <mc:Fallback>
                  <p:oleObj name="Formula" r:id="rId8" imgW="12068175" imgH="1323975" progId="Equation.Ribbit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481137"/>
                          <a:ext cx="318928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295400" y="1873250"/>
            <a:ext cx="52149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4" name="Formula" r:id="rId11" imgW="19754850" imgH="1323975" progId="Equation.Ribbit">
                    <p:embed/>
                  </p:oleObj>
                </mc:Choice>
                <mc:Fallback>
                  <p:oleObj name="Formula" r:id="rId11" imgW="19754850" imgH="132397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873250"/>
                          <a:ext cx="521493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293813" y="2319338"/>
            <a:ext cx="442118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5" name="Formula" r:id="rId14" imgW="16744950" imgH="1314450" progId="Equation.Ribbit">
                    <p:embed/>
                  </p:oleObj>
                </mc:Choice>
                <mc:Fallback>
                  <p:oleObj name="Formula" r:id="rId14" imgW="16744950" imgH="1314450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813" y="2319338"/>
                          <a:ext cx="4421187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295400" y="2776537"/>
            <a:ext cx="18049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6" name="Formula" r:id="rId17" imgW="6829425" imgH="1314450" progId="Equation.Ribbit">
                    <p:embed/>
                  </p:oleObj>
                </mc:Choice>
                <mc:Fallback>
                  <p:oleObj name="Formula" r:id="rId17" imgW="6829425" imgH="1314450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2776537"/>
                          <a:ext cx="1804988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583612" y="2943225"/>
            <a:ext cx="179388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7" name="Formula" r:id="rId20" imgW="90170" imgH="128270" progId="Equation.Ribbit">
                    <p:embed/>
                  </p:oleObj>
                </mc:Choice>
                <mc:Fallback>
                  <p:oleObj name="Formula" r:id="rId20" imgW="90170" imgH="128270" progId="Equation.Ribbit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612" y="2943225"/>
                          <a:ext cx="179388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/>
          <a:p>
            <a:r>
              <a:rPr lang="zh-CN"/>
              <a:t>完全性定理</a:t>
            </a:r>
            <a:endParaRPr lang="zh-CN"/>
          </a:p>
        </p:txBody>
      </p:sp>
      <p:sp>
        <p:nvSpPr>
          <p:cNvPr id="3" name="文本框 2"/>
          <p:cNvSpPr txBox="1"/>
          <p:nvPr/>
        </p:nvSpPr>
        <p:spPr>
          <a:xfrm>
            <a:off x="5715000" y="2057400"/>
            <a:ext cx="166243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定理</a:t>
            </a:r>
            <a:r>
              <a:rPr lang="en-US" altLang="zh-CN"/>
              <a:t>6.17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23"/>
            </p:custDataLst>
          </p:nvPr>
        </p:nvSpPr>
        <p:spPr>
          <a:xfrm>
            <a:off x="6858000" y="2682875"/>
            <a:ext cx="166243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定理</a:t>
            </a:r>
            <a:r>
              <a:rPr lang="en-US" altLang="zh-CN"/>
              <a:t>6.18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24"/>
            </p:custDataLst>
          </p:nvPr>
        </p:nvSpPr>
        <p:spPr>
          <a:xfrm>
            <a:off x="6019800" y="3276600"/>
            <a:ext cx="234823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/>
              <a:t>Hintikka</a:t>
            </a:r>
            <a:r>
              <a:rPr lang="zh-CN" altLang="en-US"/>
              <a:t>集可满足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4838" y="1371600"/>
          <a:ext cx="4730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1" name="Formula" r:id="rId2" imgW="17907000" imgH="1314450" progId="Equation.Ribbit">
                  <p:embed/>
                </p:oleObj>
              </mc:Choice>
              <mc:Fallback>
                <p:oleObj name="Formula" r:id="rId2" imgW="17907000" imgH="1314450" progId="Equation.Ribbit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371600"/>
                        <a:ext cx="4730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609600" y="1828800"/>
            <a:ext cx="8153400" cy="2132012"/>
            <a:chOff x="609600" y="1066800"/>
            <a:chExt cx="8153400" cy="2132012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1066800"/>
            <a:ext cx="16303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2" name="Formula" r:id="rId5" imgW="6172200" imgH="1304925" progId="Equation.Ribbit">
                    <p:embed/>
                  </p:oleObj>
                </mc:Choice>
                <mc:Fallback>
                  <p:oleObj name="Formula" r:id="rId5" imgW="6172200" imgH="1304925" progId="Equation.Ribbit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1066800"/>
                          <a:ext cx="1630363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295400" y="1481137"/>
            <a:ext cx="318928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3" name="Formula" r:id="rId8" imgW="12068175" imgH="1323975" progId="Equation.Ribbit">
                    <p:embed/>
                  </p:oleObj>
                </mc:Choice>
                <mc:Fallback>
                  <p:oleObj name="Formula" r:id="rId8" imgW="12068175" imgH="1323975" progId="Equation.Ribbit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481137"/>
                          <a:ext cx="318928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295400" y="1873250"/>
            <a:ext cx="52149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4" name="Formula" r:id="rId11" imgW="19754850" imgH="1323975" progId="Equation.Ribbit">
                    <p:embed/>
                  </p:oleObj>
                </mc:Choice>
                <mc:Fallback>
                  <p:oleObj name="Formula" r:id="rId11" imgW="19754850" imgH="1323975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873250"/>
                          <a:ext cx="521493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293813" y="2319338"/>
            <a:ext cx="442118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5" name="Formula" r:id="rId14" imgW="16744950" imgH="1314450" progId="Equation.Ribbit">
                    <p:embed/>
                  </p:oleObj>
                </mc:Choice>
                <mc:Fallback>
                  <p:oleObj name="Formula" r:id="rId14" imgW="16744950" imgH="1314450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813" y="2319338"/>
                          <a:ext cx="4421187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295400" y="2776537"/>
            <a:ext cx="18049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6" name="Formula" r:id="rId17" imgW="6829425" imgH="1314450" progId="Equation.Ribbit">
                    <p:embed/>
                  </p:oleObj>
                </mc:Choice>
                <mc:Fallback>
                  <p:oleObj name="Formula" r:id="rId17" imgW="6829425" imgH="1314450" progId="Equation.Ribbit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2776537"/>
                          <a:ext cx="1804988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583612" y="2943225"/>
            <a:ext cx="179388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7" name="Formula" r:id="rId20" imgW="90170" imgH="128270" progId="Equation.Ribbit">
                    <p:embed/>
                  </p:oleObj>
                </mc:Choice>
                <mc:Fallback>
                  <p:oleObj name="Formula" r:id="rId20" imgW="90170" imgH="128270" progId="Equation.Ribbit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612" y="2943225"/>
                          <a:ext cx="179388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/>
          <a:p>
            <a:r>
              <a:rPr lang="zh-CN"/>
              <a:t>完全性定理</a:t>
            </a:r>
            <a:endParaRPr lang="zh-CN"/>
          </a:p>
        </p:txBody>
      </p:sp>
      <p:sp>
        <p:nvSpPr>
          <p:cNvPr id="3" name="文本框 2"/>
          <p:cNvSpPr txBox="1"/>
          <p:nvPr/>
        </p:nvSpPr>
        <p:spPr>
          <a:xfrm>
            <a:off x="5715000" y="2057400"/>
            <a:ext cx="166243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定理</a:t>
            </a:r>
            <a:r>
              <a:rPr lang="en-US" altLang="zh-CN"/>
              <a:t>6.17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23"/>
            </p:custDataLst>
          </p:nvPr>
        </p:nvSpPr>
        <p:spPr>
          <a:xfrm>
            <a:off x="6858000" y="2682875"/>
            <a:ext cx="166243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定理</a:t>
            </a:r>
            <a:r>
              <a:rPr lang="en-US" altLang="zh-CN"/>
              <a:t>6.18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24"/>
            </p:custDataLst>
          </p:nvPr>
        </p:nvSpPr>
        <p:spPr>
          <a:xfrm>
            <a:off x="6019800" y="3276600"/>
            <a:ext cx="234823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/>
              <a:t>Hintikka</a:t>
            </a:r>
            <a:r>
              <a:rPr lang="zh-CN" altLang="en-US"/>
              <a:t>集可满足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752600" y="4343400"/>
                <a:ext cx="3909695" cy="159004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命题</a:t>
                </a:r>
                <a:r>
                  <a:rPr lang="en-US" altLang="zh-CN" b="1">
                    <a:sym typeface="+mn-ea"/>
                  </a:rPr>
                  <a:t>6.8.</a:t>
                </a:r>
                <a:r>
                  <a:rPr lang="en-US" altLang="zh-CN">
                    <a:sym typeface="+mn-ea"/>
                  </a:rPr>
                  <a:t>  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sym typeface="+mn-ea"/>
                  </a:rPr>
                  <a:t>可满足，则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sym typeface="+mn-ea"/>
                  </a:rPr>
                  <a:t>矛盾，则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sym typeface="+mn-ea"/>
                  </a:rPr>
                  <a:t>不可满足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/>
              </a:p>
              <a:p>
                <a:pPr algn="ctr"/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43400"/>
                <a:ext cx="3909695" cy="1590040"/>
              </a:xfrm>
              <a:prstGeom prst="rect">
                <a:avLst/>
              </a:prstGeom>
              <a:blipFill rotWithShape="1">
                <a:blip r:embed="rId25"/>
                <a:stretch>
                  <a:fillRect l="-244" t="-599" r="-244" b="-830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9600" y="1371600"/>
          <a:ext cx="56403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8" name="Formula" r:id="rId2" imgW="21345525" imgH="1390650" progId="Equation.Ribbit">
                  <p:embed/>
                </p:oleObj>
              </mc:Choice>
              <mc:Fallback>
                <p:oleObj name="Formula" r:id="rId2" imgW="21345525" imgH="1390650" progId="Equation.Ribbit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56403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609600" y="1828800"/>
            <a:ext cx="8153400" cy="2362200"/>
            <a:chOff x="609600" y="3886200"/>
            <a:chExt cx="8153400" cy="2362200"/>
          </a:xfrm>
        </p:grpSpPr>
        <p:graphicFrame>
          <p:nvGraphicFramePr>
            <p:cNvPr id="24" name="对象 23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3886200"/>
            <a:ext cx="30638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9" name="Formula" r:id="rId5" imgW="11582400" imgH="1314450" progId="Equation.Ribbit">
                    <p:embed/>
                  </p:oleObj>
                </mc:Choice>
                <mc:Fallback>
                  <p:oleObj name="Formula" r:id="rId5" imgW="11582400" imgH="1314450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886200"/>
                          <a:ext cx="3063875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706438" y="4305300"/>
            <a:ext cx="1879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0" name="Formula" r:id="rId8" imgW="7105650" imgH="1295400" progId="Equation.Ribbit">
                    <p:embed/>
                  </p:oleObj>
                </mc:Choice>
                <mc:Fallback>
                  <p:oleObj name="Formula" r:id="rId8" imgW="7105650" imgH="1295400" progId="Equation.Ribbit">
                    <p:embed/>
                    <p:pic>
                      <p:nvPicPr>
                        <p:cNvPr id="0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438" y="4305300"/>
                          <a:ext cx="1879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2057400" y="5562600"/>
            <a:ext cx="64674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1" name="Formula" r:id="rId11" imgW="24450675" imgH="1400175" progId="Equation.Ribbit">
                    <p:embed/>
                  </p:oleObj>
                </mc:Choice>
                <mc:Fallback>
                  <p:oleObj name="Formula" r:id="rId11" imgW="24450675" imgH="1400175" progId="Equation.Ribbit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5562600"/>
                          <a:ext cx="646747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066800" y="5181600"/>
            <a:ext cx="75358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2" name="Formula" r:id="rId14" imgW="28489275" imgH="1409700" progId="Equation.Ribbit">
                    <p:embed/>
                  </p:oleObj>
                </mc:Choice>
                <mc:Fallback>
                  <p:oleObj name="Formula" r:id="rId14" imgW="28489275" imgH="1409700" progId="Equation.Ribbit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5181600"/>
                          <a:ext cx="7535862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066800" y="4724400"/>
            <a:ext cx="45942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3" name="Formula" r:id="rId17" imgW="17364075" imgH="1409700" progId="Equation.Ribbit">
                    <p:embed/>
                  </p:oleObj>
                </mc:Choice>
                <mc:Fallback>
                  <p:oleObj name="Formula" r:id="rId17" imgW="17364075" imgH="1409700" progId="Equation.Ribbit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724400"/>
                          <a:ext cx="4594225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583612" y="5992812"/>
            <a:ext cx="179388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4" name="Formula" r:id="rId20" imgW="90170" imgH="128270" progId="Equation.Ribbit">
                    <p:embed/>
                  </p:oleObj>
                </mc:Choice>
                <mc:Fallback>
                  <p:oleObj name="Formula" r:id="rId20" imgW="90170" imgH="128270" progId="Equation.Ribbit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612" y="5992812"/>
                          <a:ext cx="179388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/>
          <a:p>
            <a:r>
              <a:rPr lang="zh-CN"/>
              <a:t>完全性定理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9600" y="1371600"/>
          <a:ext cx="56403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8" name="Formula" r:id="rId2" imgW="21345525" imgH="1390650" progId="Equation.Ribbit">
                  <p:embed/>
                </p:oleObj>
              </mc:Choice>
              <mc:Fallback>
                <p:oleObj name="Formula" r:id="rId2" imgW="21345525" imgH="1390650" progId="Equation.Ribbit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56403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609600" y="1828800"/>
            <a:ext cx="8153400" cy="2362200"/>
            <a:chOff x="609600" y="3886200"/>
            <a:chExt cx="8153400" cy="2362200"/>
          </a:xfrm>
        </p:grpSpPr>
        <p:graphicFrame>
          <p:nvGraphicFramePr>
            <p:cNvPr id="24" name="对象 23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3886200"/>
            <a:ext cx="30638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9" name="Formula" r:id="rId5" imgW="11582400" imgH="1314450" progId="Equation.Ribbit">
                    <p:embed/>
                  </p:oleObj>
                </mc:Choice>
                <mc:Fallback>
                  <p:oleObj name="Formula" r:id="rId5" imgW="11582400" imgH="1314450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886200"/>
                          <a:ext cx="3063875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706438" y="4305300"/>
            <a:ext cx="1879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0" name="Formula" r:id="rId8" imgW="7105650" imgH="1295400" progId="Equation.Ribbit">
                    <p:embed/>
                  </p:oleObj>
                </mc:Choice>
                <mc:Fallback>
                  <p:oleObj name="Formula" r:id="rId8" imgW="7105650" imgH="1295400" progId="Equation.Ribbit">
                    <p:embed/>
                    <p:pic>
                      <p:nvPicPr>
                        <p:cNvPr id="0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438" y="4305300"/>
                          <a:ext cx="1879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2057400" y="5562600"/>
            <a:ext cx="64674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1" name="Formula" r:id="rId11" imgW="24450675" imgH="1400175" progId="Equation.Ribbit">
                    <p:embed/>
                  </p:oleObj>
                </mc:Choice>
                <mc:Fallback>
                  <p:oleObj name="Formula" r:id="rId11" imgW="24450675" imgH="1400175" progId="Equation.Ribbit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5562600"/>
                          <a:ext cx="646747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066800" y="5181600"/>
            <a:ext cx="75358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2" name="Formula" r:id="rId14" imgW="28489275" imgH="1409700" progId="Equation.Ribbit">
                    <p:embed/>
                  </p:oleObj>
                </mc:Choice>
                <mc:Fallback>
                  <p:oleObj name="Formula" r:id="rId14" imgW="28489275" imgH="1409700" progId="Equation.Ribbit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5181600"/>
                          <a:ext cx="7535862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066800" y="4724400"/>
            <a:ext cx="45942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3" name="Formula" r:id="rId17" imgW="17364075" imgH="1409700" progId="Equation.Ribbit">
                    <p:embed/>
                  </p:oleObj>
                </mc:Choice>
                <mc:Fallback>
                  <p:oleObj name="Formula" r:id="rId17" imgW="17364075" imgH="1409700" progId="Equation.Ribbit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724400"/>
                          <a:ext cx="4594225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583612" y="5992812"/>
            <a:ext cx="179388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4" name="Formula" r:id="rId20" imgW="90170" imgH="128270" progId="Equation.Ribbit">
                    <p:embed/>
                  </p:oleObj>
                </mc:Choice>
                <mc:Fallback>
                  <p:oleObj name="Formula" r:id="rId20" imgW="90170" imgH="128270" progId="Equation.Ribbit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612" y="5992812"/>
                          <a:ext cx="179388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/>
          <a:p>
            <a:r>
              <a:rPr lang="zh-CN"/>
              <a:t>完全性定理</a:t>
            </a:r>
            <a:endParaRPr 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066800" y="3935095"/>
                <a:ext cx="459295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对于任何模型，若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可满足，则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066800" y="3935095"/>
                <a:ext cx="4592955" cy="398780"/>
              </a:xfrm>
              <a:prstGeom prst="rect">
                <a:avLst/>
              </a:prstGeom>
              <a:blipFill rotWithShape="1">
                <a:blip r:embed="rId25"/>
                <a:stretch>
                  <a:fillRect l="-207" t="-2389" r="-20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9600" y="1371600"/>
          <a:ext cx="56403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8" name="Formula" r:id="rId2" imgW="21345525" imgH="1390650" progId="Equation.Ribbit">
                  <p:embed/>
                </p:oleObj>
              </mc:Choice>
              <mc:Fallback>
                <p:oleObj name="Formula" r:id="rId2" imgW="21345525" imgH="1390650" progId="Equation.Ribbit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56403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609600" y="1828800"/>
            <a:ext cx="8153400" cy="2362200"/>
            <a:chOff x="609600" y="3886200"/>
            <a:chExt cx="8153400" cy="2362200"/>
          </a:xfrm>
        </p:grpSpPr>
        <p:graphicFrame>
          <p:nvGraphicFramePr>
            <p:cNvPr id="24" name="对象 23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3886200"/>
            <a:ext cx="30638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9" name="Formula" r:id="rId5" imgW="11582400" imgH="1314450" progId="Equation.Ribbit">
                    <p:embed/>
                  </p:oleObj>
                </mc:Choice>
                <mc:Fallback>
                  <p:oleObj name="Formula" r:id="rId5" imgW="11582400" imgH="1314450" progId="Equation.Ribbit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886200"/>
                          <a:ext cx="3063875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706438" y="4305300"/>
            <a:ext cx="1879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0" name="Formula" r:id="rId8" imgW="7105650" imgH="1295400" progId="Equation.Ribbit">
                    <p:embed/>
                  </p:oleObj>
                </mc:Choice>
                <mc:Fallback>
                  <p:oleObj name="Formula" r:id="rId8" imgW="7105650" imgH="1295400" progId="Equation.Ribbit">
                    <p:embed/>
                    <p:pic>
                      <p:nvPicPr>
                        <p:cNvPr id="0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438" y="4305300"/>
                          <a:ext cx="1879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2057400" y="5562600"/>
            <a:ext cx="64674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1" name="Formula" r:id="rId11" imgW="24450675" imgH="1400175" progId="Equation.Ribbit">
                    <p:embed/>
                  </p:oleObj>
                </mc:Choice>
                <mc:Fallback>
                  <p:oleObj name="Formula" r:id="rId11" imgW="24450675" imgH="1400175" progId="Equation.Ribbit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5562600"/>
                          <a:ext cx="646747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066800" y="5181600"/>
            <a:ext cx="75358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2" name="Formula" r:id="rId14" imgW="28489275" imgH="1409700" progId="Equation.Ribbit">
                    <p:embed/>
                  </p:oleObj>
                </mc:Choice>
                <mc:Fallback>
                  <p:oleObj name="Formula" r:id="rId14" imgW="28489275" imgH="1409700" progId="Equation.Ribbit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5181600"/>
                          <a:ext cx="7535862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066800" y="4724400"/>
            <a:ext cx="45942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3" name="Formula" r:id="rId17" imgW="17364075" imgH="1409700" progId="Equation.Ribbit">
                    <p:embed/>
                  </p:oleObj>
                </mc:Choice>
                <mc:Fallback>
                  <p:oleObj name="Formula" r:id="rId17" imgW="17364075" imgH="1409700" progId="Equation.Ribbit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724400"/>
                          <a:ext cx="4594225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583612" y="5992812"/>
            <a:ext cx="179388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4" name="Formula" r:id="rId20" imgW="90170" imgH="128270" progId="Equation.Ribbit">
                    <p:embed/>
                  </p:oleObj>
                </mc:Choice>
                <mc:Fallback>
                  <p:oleObj name="Formula" r:id="rId20" imgW="90170" imgH="128270" progId="Equation.Ribbit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612" y="5992812"/>
                          <a:ext cx="179388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/>
          <a:p>
            <a:r>
              <a:rPr lang="zh-CN"/>
              <a:t>完全性定理</a:t>
            </a:r>
            <a:endParaRPr 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68070" y="4495800"/>
                <a:ext cx="489585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6.19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可满足且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70" y="4495800"/>
                <a:ext cx="4895850" cy="398780"/>
              </a:xfrm>
              <a:prstGeom prst="rect">
                <a:avLst/>
              </a:prstGeom>
              <a:blipFill rotWithShape="1">
                <a:blip r:embed="rId23"/>
                <a:stretch>
                  <a:fillRect l="-195" t="-2389" r="-19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068070" y="3935095"/>
                <a:ext cx="578929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有效性：对于任何模型，若满足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，则也满足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068070" y="3935095"/>
                <a:ext cx="5789295" cy="398780"/>
              </a:xfrm>
              <a:prstGeom prst="rect">
                <a:avLst/>
              </a:prstGeom>
              <a:blipFill rotWithShape="1">
                <a:blip r:embed="rId26"/>
                <a:stretch>
                  <a:fillRect l="-165" t="-2389" r="-16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8400" y="1371600"/>
          <a:ext cx="7502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" name="Formula" r:id="rId1" imgW="28394025" imgH="1409700" progId="Equation.Ribbit">
                  <p:embed/>
                </p:oleObj>
              </mc:Choice>
              <mc:Fallback>
                <p:oleObj name="Formula" r:id="rId1" imgW="28394025" imgH="1409700" progId="Equation.Ribbit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00" y="1371600"/>
                        <a:ext cx="75025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00074" y="1828800"/>
          <a:ext cx="549592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Formula" r:id="rId3" imgW="20802600" imgH="1323975" progId="Equation.Ribbit">
                  <p:embed/>
                </p:oleObj>
              </mc:Choice>
              <mc:Fallback>
                <p:oleObj name="Formula" r:id="rId3" imgW="20802600" imgH="1323975" progId="Equation.Ribbit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4" y="1828800"/>
                        <a:ext cx="549592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09600" y="2438400"/>
            <a:ext cx="7696200" cy="1309687"/>
            <a:chOff x="609600" y="2438400"/>
            <a:chExt cx="7696200" cy="1309687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609600" y="2438400"/>
            <a:ext cx="49641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4" name="Formula" r:id="rId5" imgW="18792825" imgH="1409700" progId="Equation.Ribbit">
                    <p:embed/>
                  </p:oleObj>
                </mc:Choice>
                <mc:Fallback>
                  <p:oleObj name="Formula" r:id="rId5" imgW="18792825" imgH="1409700" progId="Equation.Ribbit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438400"/>
                          <a:ext cx="49641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1404000" y="3352800"/>
            <a:ext cx="326707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5" name="Formula" r:id="rId7" imgW="12372975" imgH="1304925" progId="Equation.Ribbit">
                    <p:embed/>
                  </p:oleObj>
                </mc:Choice>
                <mc:Fallback>
                  <p:oleObj name="Formula" r:id="rId7" imgW="12372975" imgH="1304925" progId="Equation.Ribbit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000" y="3352800"/>
                          <a:ext cx="3267075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8126413" y="3492500"/>
            <a:ext cx="179387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6" name="Formula" r:id="rId9" imgW="90170" imgH="128270" progId="Equation.Ribbit">
                    <p:embed/>
                  </p:oleObj>
                </mc:Choice>
                <mc:Fallback>
                  <p:oleObj name="Formula" r:id="rId9" imgW="90170" imgH="128270" progId="Equation.Ribbit">
                    <p:embed/>
                    <p:pic>
                      <p:nvPicPr>
                        <p:cNvPr id="0" name="对象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6413" y="3492500"/>
                          <a:ext cx="179387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1404000" y="2895600"/>
            <a:ext cx="54800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7" name="Formula" r:id="rId11" imgW="20745450" imgH="1314450" progId="Equation.Ribbit">
                    <p:embed/>
                  </p:oleObj>
                </mc:Choice>
                <mc:Fallback>
                  <p:oleObj name="Formula" r:id="rId11" imgW="20745450" imgH="1314450" progId="Equation.Ribbit">
                    <p:embed/>
                    <p:pic>
                      <p:nvPicPr>
                        <p:cNvPr id="0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000" y="2895600"/>
                          <a:ext cx="548005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/>
          <a:p>
            <a:r>
              <a:rPr lang="zh-CN"/>
              <a:t>紧致性定理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一阶逻辑的不可判定性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>
                    <a:solidFill>
                      <a:schemeClr val="accent5"/>
                    </a:solidFill>
                  </a:rPr>
                  <a:t>不可判定</a:t>
                </a:r>
                <a:r>
                  <a:rPr lang="zh-CN" b="1">
                    <a:solidFill>
                      <a:schemeClr val="accent5"/>
                    </a:solidFill>
                  </a:rPr>
                  <a:t>性（</a:t>
                </a:r>
                <a:r>
                  <a:rPr lang="en-US" altLang="zh-CN" b="1">
                    <a:solidFill>
                      <a:schemeClr val="accent5"/>
                    </a:solidFill>
                  </a:rPr>
                  <a:t>Church/Turing, 1936/1937</a:t>
                </a:r>
                <a:r>
                  <a:rPr lang="zh-CN" b="1">
                    <a:solidFill>
                      <a:schemeClr val="accent5"/>
                    </a:solidFill>
                  </a:rPr>
                  <a:t>）</a:t>
                </a:r>
                <a:r>
                  <a:rPr lang="zh-CN" altLang="en-US">
                    <a:solidFill>
                      <a:schemeClr val="tx1"/>
                    </a:solidFill>
                  </a:rPr>
                  <a:t>：</a:t>
                </a:r>
                <a:r>
                  <a:rPr lang="zh-CN" altLang="en-US"/>
                  <a:t>对给定公式集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sym typeface="+mn-ea"/>
                  </a:rPr>
                  <a:t>不存在一个算法能判断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是否成立且</a:t>
                </a:r>
                <a:r>
                  <a:rPr lang="zh-CN" altLang="en-US">
                    <a:sym typeface="+mn-ea"/>
                  </a:rPr>
                  <a:t>始终终止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>
                    <a:solidFill>
                      <a:schemeClr val="accent5"/>
                    </a:solidFill>
                  </a:rPr>
                  <a:t>半可判定性</a:t>
                </a:r>
                <a:r>
                  <a:rPr lang="zh-CN" altLang="en-US"/>
                  <a:t>：但存在一个算法，对给定的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，则可在有限步内检查这一事实。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/>
                  <a:t>可以构造这样的算法，它在一阶逻辑自然推理系统中搜索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的证明树，若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是可证的，这算法最终能在有限步找到证明树；但是若不可证，则这样的算法不会终止。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7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6.2.</a:t>
                </a:r>
                <a:r>
                  <a:rPr lang="en-US" altLang="zh-CN"/>
                  <a:t>  </a:t>
                </a:r>
                <a:r>
                  <a:rPr lang="zh-CN" altLang="en-US"/>
                  <a:t>以下</a:t>
                </a:r>
                <a:r>
                  <a:rPr lang="en-US" altLang="zh-CN"/>
                  <a:t>4</a:t>
                </a:r>
                <a:r>
                  <a:rPr lang="zh-CN" altLang="en-US"/>
                  <a:t>点等价：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(2) </a:t>
                </a:r>
                <a:r>
                  <a:rPr lang="zh-CN" altLang="en-US" sz="2000"/>
                  <a:t>存在公式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(3)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(4)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)⇒(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（矛盾规则）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r>
                  <a:rPr lang="zh-CN" altLang="en-US" sz="2000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皮亚诺算数公理（</a:t>
            </a:r>
            <a:r>
              <a:rPr lang="en-US" altLang="zh-CN">
                <a:sym typeface="+mn-ea"/>
              </a:rPr>
              <a:t>PA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ym typeface="+mn-ea"/>
                  </a:rPr>
                  <a:t>公理</a:t>
                </a:r>
                <a:r>
                  <a:rPr lang="en-US" altLang="zh-CN"/>
                  <a:t>1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en-US" altLang="zh-CN">
                    <a:sym typeface="+mn-ea"/>
                  </a:rPr>
                  <a:t>0</a:t>
                </a:r>
                <a:r>
                  <a:rPr lang="zh-CN" altLang="en-US">
                    <a:sym typeface="+mn-ea"/>
                  </a:rPr>
                  <a:t>是自然数</a:t>
                </a:r>
                <a:endParaRPr lang="zh-CN" altLang="en-US"/>
              </a:p>
              <a:p>
                <a:r>
                  <a:rPr lang="zh-CN" altLang="en-US">
                    <a:sym typeface="+mn-ea"/>
                  </a:rPr>
                  <a:t>公理</a:t>
                </a:r>
                <a:r>
                  <a:rPr lang="en-US" altLang="zh-CN"/>
                  <a:t>2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lvl="1"/>
                <a:r>
                  <a:rPr lang="zh-CN" altLang="en-US"/>
                  <a:t>每个确定的自然数，有确定的后继</a:t>
                </a:r>
                <a:endParaRPr lang="zh-CN" altLang="en-US"/>
              </a:p>
              <a:p>
                <a:r>
                  <a:rPr lang="zh-CN" altLang="en-US">
                    <a:sym typeface="+mn-ea"/>
                  </a:rPr>
                  <a:t>公理</a:t>
                </a:r>
                <a:r>
                  <a:rPr lang="en-US" altLang="zh-CN"/>
                  <a:t>3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lvl="1"/>
                <a:r>
                  <a:rPr lang="en-US" altLang="zh-CN"/>
                  <a:t>0</a:t>
                </a:r>
                <a:r>
                  <a:rPr lang="zh-CN" altLang="en-US"/>
                  <a:t>不是任何自然数的后继</a:t>
                </a:r>
                <a:endParaRPr lang="zh-CN" altLang="en-US"/>
              </a:p>
              <a:p>
                <a:r>
                  <a:rPr lang="zh-CN" altLang="en-US">
                    <a:sym typeface="+mn-ea"/>
                  </a:rPr>
                  <a:t>公理</a:t>
                </a:r>
                <a:r>
                  <a:rPr lang="en-US" altLang="zh-CN"/>
                  <a:t>4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lvl="1"/>
                <a:r>
                  <a:rPr lang="zh-CN" altLang="en-US"/>
                  <a:t>不同的自然数有不同的后继；</a:t>
                </a:r>
                <a:endParaRPr lang="zh-CN" altLang="en-US"/>
              </a:p>
              <a:p>
                <a:r>
                  <a:rPr lang="zh-CN" altLang="en-US">
                    <a:sym typeface="+mn-ea"/>
                  </a:rPr>
                  <a:t>公理</a:t>
                </a:r>
                <a:r>
                  <a:rPr lang="en-US" altLang="zh-CN"/>
                  <a:t>5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⋀(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lvl="1"/>
                <a:r>
                  <a:rPr lang="zh-CN" altLang="en-US"/>
                  <a:t>任意自然数的子集，如果</a:t>
                </a:r>
                <a:r>
                  <a:rPr lang="en-US" altLang="zh-CN"/>
                  <a:t>0</a:t>
                </a:r>
                <a:r>
                  <a:rPr lang="zh-CN" altLang="en-US"/>
                  <a:t>属于它且</a:t>
                </a:r>
                <a:r>
                  <a:rPr lang="en-US" altLang="zh-CN"/>
                  <a:t>n</a:t>
                </a:r>
                <a:r>
                  <a:rPr lang="zh-CN" altLang="en-US"/>
                  <a:t>属于它能推出</a:t>
                </a:r>
                <a:r>
                  <a:rPr lang="en-US" altLang="zh-CN"/>
                  <a:t>S(N)</a:t>
                </a:r>
                <a:r>
                  <a:rPr lang="zh-CN" altLang="en-US"/>
                  <a:t>也属于它，则它等价于自然数集</a:t>
                </a:r>
                <a:r>
                  <a:rPr lang="zh-CN" altLang="en-US">
                    <a:sym typeface="+mn-ea"/>
                  </a:rPr>
                  <a:t>（归纳公理）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5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哥德尔的不完全性定理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olidFill>
                      <a:schemeClr val="accent5"/>
                    </a:solidFill>
                  </a:rPr>
                  <a:t>不完全性定理（Kurt Gödel, 1931）：</a:t>
                </a:r>
                <a:r>
                  <a:rPr lang="zh-CN" altLang="en-US"/>
                  <a:t>不存在一个一致的</a:t>
                </a:r>
                <a:r>
                  <a:rPr lang="zh-CN" altLang="en-US">
                    <a:sym typeface="+mn-ea"/>
                  </a:rPr>
                  <a:t>（相容的，无矛盾的）公理系统，可以在系统内证明所有的初等算术语言所表达的命题。</a:t>
                </a:r>
                <a:endParaRPr lang="zh-CN" altLang="en-US">
                  <a:sym typeface="+mn-ea"/>
                </a:endParaRPr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𝐶𝑜𝑛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 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 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也可以说，若一个公理体系至少蕴含了皮亚诺算术公理（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PA</a:t>
                </a:r>
                <a:r>
                  <a:rPr lang="zh-CN" altLang="en-US"/>
                  <a:t>），且如果它是一致的，那么它是不完备的。</a:t>
                </a:r>
                <a:endParaRPr lang="zh-CN" altLang="en-US"/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>
                    <a:solidFill>
                      <a:schemeClr val="accent5"/>
                    </a:solidFill>
                  </a:rPr>
                  <a:t>完备</a:t>
                </a:r>
                <a:r>
                  <a:rPr lang="zh-CN" altLang="en-US"/>
                  <a:t>，指“对于任何可在这个公理体系内描述的命题，都可以在这个公理体系内得到判定，要么是正确的，要么是错误的”。</a:t>
                </a:r>
                <a:endParaRPr lang="zh-CN" altLang="en-US"/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/>
                  <a:t>哥德尔构造的算术命题在包含</a:t>
                </a:r>
                <a:r>
                  <a:rPr lang="en-US" altLang="zh-CN"/>
                  <a:t>ZFC</a:t>
                </a:r>
                <a:r>
                  <a:rPr lang="zh-CN" altLang="en-US"/>
                  <a:t>的公理系统中也无法得到判定。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哥德尔的不完全性定理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简要证明过程：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/>
                  <a:t>对于公式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，令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#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2000"/>
                  <a:t> </a:t>
                </a:r>
                <a:r>
                  <a:rPr lang="zh-CN" altLang="en-US" sz="2000"/>
                  <a:t>表示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2000"/>
                  <a:t> </a:t>
                </a:r>
                <a:r>
                  <a:rPr lang="zh-CN" altLang="en-US" sz="2000"/>
                  <a:t>的哥德尔码。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sz="2000" u="sng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u="sng"/>
                  <a:t>“</a:t>
                </a:r>
                <a:r>
                  <a:rPr lang="zh-CN" altLang="en-US" sz="2000" u="sng"/>
                  <a:t>一个序列的公式是否构成一个公式的证明</a:t>
                </a:r>
                <a:r>
                  <a:rPr lang="en-US" altLang="zh-CN" sz="2000" u="sng"/>
                  <a:t>”</a:t>
                </a:r>
                <a:r>
                  <a:rPr lang="zh-CN" altLang="en-US" sz="2000"/>
                  <a:t>在</a:t>
                </a:r>
                <a:r>
                  <a:rPr lang="zh-CN" altLang="en-US" sz="2000">
                    <a:sym typeface="+mn-ea"/>
                  </a:rPr>
                  <a:t>所有包含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PA</a:t>
                </a:r>
                <a:r>
                  <a:rPr lang="zh-CN" altLang="en-US" sz="2000">
                    <a:sym typeface="+mn-ea"/>
                  </a:rPr>
                  <a:t>的公理系统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 </a:t>
                </a:r>
                <a:r>
                  <a:rPr lang="zh-CN" altLang="en-US" sz="2000">
                    <a:sym typeface="+mn-ea"/>
                  </a:rPr>
                  <a:t>中是</a:t>
                </a:r>
                <a:r>
                  <a:rPr lang="zh-CN" altLang="en-US" sz="2000"/>
                  <a:t>可判定的，因此二元关系</a:t>
                </a:r>
                <a:r>
                  <a:rPr lang="en-US" altLang="zh-CN" sz="2000" u="sng"/>
                  <a:t>“</a:t>
                </a:r>
                <a14:m>
                  <m:oMath xmlns:m="http://schemas.openxmlformats.org/officeDocument/2006/math">
                    <m:r>
                      <a:rPr lang="en-US" altLang="zh-CN" sz="2000" i="1" u="sng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 sz="2000" u="sng"/>
                  <a:t> </a:t>
                </a:r>
                <a:r>
                  <a:rPr lang="zh-CN" altLang="en-US" sz="2000" u="sng"/>
                  <a:t>是</a:t>
                </a:r>
                <a:r>
                  <a:rPr lang="en-US" altLang="zh-CN" sz="2000" u="sng"/>
                  <a:t> </a:t>
                </a:r>
                <a14:m>
                  <m:oMath xmlns:m="http://schemas.openxmlformats.org/officeDocument/2006/math">
                    <m:r>
                      <a:rPr lang="en-US" altLang="zh-CN" sz="2000" i="1" u="sng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en-US" altLang="zh-CN" sz="2000" u="sng"/>
                  <a:t> </a:t>
                </a:r>
                <a:r>
                  <a:rPr lang="zh-CN" altLang="en-US" sz="2000" u="sng"/>
                  <a:t>的证明</a:t>
                </a:r>
                <a:r>
                  <a:rPr lang="en-US" altLang="zh-CN" sz="2000" u="sng"/>
                  <a:t>”</a:t>
                </a:r>
                <a:r>
                  <a:rPr lang="zh-CN" altLang="en-US" sz="2000"/>
                  <a:t>是可以在</a:t>
                </a:r>
                <a:r>
                  <a:rPr lang="en-US" altLang="zh-CN" sz="2000"/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 </a:t>
                </a:r>
                <a:r>
                  <a:rPr lang="zh-CN" altLang="en-US" sz="2000"/>
                  <a:t>中表达的，记作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𝑷𝒓𝒇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𝑭</m:t>
                        </m:r>
                      </m:sub>
                    </m:sSub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𝒚</m:t>
                    </m:r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 sz="2000">
                    <a:sym typeface="+mn-ea"/>
                  </a:rPr>
                  <a:t>此处</a:t>
                </a:r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 sz="2000">
                    <a:sym typeface="+mn-ea"/>
                  </a:rPr>
                  <a:t> </a:t>
                </a:r>
                <a:r>
                  <a:rPr lang="zh-CN" altLang="en-US" sz="2000">
                    <a:sym typeface="+mn-ea"/>
                  </a:rPr>
                  <a:t>和</a:t>
                </a:r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en-US" altLang="zh-CN" sz="2000">
                    <a:sym typeface="+mn-ea"/>
                  </a:rPr>
                  <a:t> </a:t>
                </a:r>
                <a:r>
                  <a:rPr lang="zh-CN" altLang="en-US" sz="2000">
                    <a:sym typeface="+mn-ea"/>
                  </a:rPr>
                  <a:t>为公式的哥德尔码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公式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可证明可表示为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𝑃𝑟𝑓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，简写为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𝑷𝒓𝒐𝒗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𝑭</m:t>
                        </m:r>
                      </m:sub>
                    </m:sSub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𝒚</m:t>
                    </m:r>
                    <m:r>
                      <a:rPr lang="en-US" altLang="zh-CN" sz="2000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，则有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𝑃𝑟𝑜𝑣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(#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哥德尔的不完全性定理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F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中任意只有一个自由变元的公式。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 b="1">
                  <a:solidFill>
                    <a:schemeClr val="accent5"/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chemeClr val="accent5"/>
                    </a:solidFill>
                  </a:rPr>
                  <a:t>对角化引理</a:t>
                </a:r>
                <a:r>
                  <a:rPr lang="zh-CN" altLang="en-US" sz="2000"/>
                  <a:t>：可以机械的构造公式</a:t>
                </a:r>
                <a:r>
                  <a:rPr lang="en-US" altLang="zh-CN" sz="2000"/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D</a:t>
                </a:r>
                <a:r>
                  <a:rPr lang="zh-CN" altLang="en-US" sz="2000"/>
                  <a:t>，使得</a:t>
                </a:r>
                <a:endParaRPr lang="zh-CN" altLang="en-US" sz="2000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𝐷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↔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#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]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/>
                  <a:t>将对角化引理应用到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𝑃𝑟𝑜𝑣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，则存在公式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↔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𝑃𝑟𝑜𝑣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#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]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既不是可证的，也不是不可证的。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			        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8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哥德尔的不完全性定理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F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中任意只有一个自由变元的公式。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 b="1">
                  <a:solidFill>
                    <a:schemeClr val="accent5"/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chemeClr val="accent5"/>
                    </a:solidFill>
                  </a:rPr>
                  <a:t>对角化引理</a:t>
                </a:r>
                <a:r>
                  <a:rPr lang="zh-CN" altLang="en-US" sz="2000"/>
                  <a:t>：可以机械的构造公式</a:t>
                </a:r>
                <a:r>
                  <a:rPr lang="en-US" altLang="zh-CN" sz="2000"/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D</a:t>
                </a:r>
                <a:r>
                  <a:rPr lang="zh-CN" altLang="en-US" sz="2000"/>
                  <a:t>，使得</a:t>
                </a:r>
                <a:endParaRPr lang="zh-CN" altLang="en-US" sz="2000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𝐷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↔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#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]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/>
                  <a:t>将对角化引理应用到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𝑃𝑟𝑜𝑣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，则存在公式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↔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𝑃𝑟𝑜𝑣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#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]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既不是可证的，也不是不可证的。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			        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8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143000" y="5943600"/>
                <a:ext cx="724535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𝑃𝑟𝑜𝑣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(#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又由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𝑃𝑟𝑜𝑣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(#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Incon(F)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943600"/>
                <a:ext cx="724535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131" t="-1348" r="-131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哥德尔的不完全性定理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现证明对角化引理（给定公式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可证，则存在公式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D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#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可证）</a:t>
                </a:r>
                <a:r>
                  <a:rPr lang="en-US" altLang="zh-CN" sz="2000">
                    <a:sym typeface="+mn-ea"/>
                  </a:rPr>
                  <a:t>: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  <a:p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令</a:t>
                </a:r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𝑠𝑢𝑏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(#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):=#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，此处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可以为任意公式的哥德尔码。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令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𝑆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表示公式</a:t>
                </a:r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𝑠𝑢𝑏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)≐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𝑧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，即</a:t>
                </a:r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𝑆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为真当且仅当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=#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), 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𝑦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𝑛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 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𝑧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=#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[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].</m:t>
                      </m:r>
                    </m:oMath>
                  </m:oMathPara>
                </a14:m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  <a:p>
                <a:pPr marL="0" indent="0">
                  <a:buNone/>
                </a:pP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  <a:p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给定任意只有一个自由变元的公式</a:t>
                </a:r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，可以构造公式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𝑆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))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，它只包含一个自由变元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令</a:t>
                </a:r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:=#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哥德尔的不完全性定理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令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]:=∃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𝑆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])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若令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:=#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𝐷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𝑠𝑢𝑏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𝑠𝑢𝑏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(#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)=#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，因此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𝐹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⊢∀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𝑦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𝑦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)[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]↔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𝑦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≐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[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]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⇒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⊢∃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)∧(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𝑆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]↔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≐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𝑚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]))</m:t>
                    </m:r>
                  </m:oMath>
                </a14:m>
                <a:r>
                  <a:rPr lang="en-US" altLang="zh-CN" sz="2000" i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en-US" altLang="zh-CN" sz="20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⇒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⊢∃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𝑆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])↔∃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≐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𝑚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])</m:t>
                    </m:r>
                  </m:oMath>
                </a14:m>
                <a:r>
                  <a:rPr lang="en-US" altLang="zh-CN" sz="2000" i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en-US" altLang="zh-CN" sz="20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⇒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⊢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↔∃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≐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𝑚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⇒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⊢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↔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𝑚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den>
                    </m:f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]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sz="20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3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34860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6.2.</a:t>
                </a:r>
                <a:r>
                  <a:rPr lang="en-US" altLang="zh-CN"/>
                  <a:t>  </a:t>
                </a:r>
                <a:r>
                  <a:rPr lang="zh-CN" altLang="en-US"/>
                  <a:t>以下</a:t>
                </a:r>
                <a:r>
                  <a:rPr lang="en-US" altLang="zh-CN"/>
                  <a:t>4</a:t>
                </a:r>
                <a:r>
                  <a:rPr lang="zh-CN" altLang="en-US"/>
                  <a:t>点等价：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(2) </a:t>
                </a:r>
                <a:r>
                  <a:rPr lang="zh-CN" altLang="en-US" sz="2000"/>
                  <a:t>存在公式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(3)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(4)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)⇒(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r>
                  <a:rPr lang="zh-CN" altLang="en-US" sz="2000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zh-CN" altLang="en-US" sz="2000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，令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zh-CN" altLang="en-US" sz="2000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34860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34860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6.2.</a:t>
                </a:r>
                <a:r>
                  <a:rPr lang="en-US" altLang="zh-CN"/>
                  <a:t>  </a:t>
                </a:r>
                <a:r>
                  <a:rPr lang="zh-CN" altLang="en-US"/>
                  <a:t>以下</a:t>
                </a:r>
                <a:r>
                  <a:rPr lang="en-US" altLang="zh-CN"/>
                  <a:t>4</a:t>
                </a:r>
                <a:r>
                  <a:rPr lang="zh-CN" altLang="en-US"/>
                  <a:t>点等价：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(2) </a:t>
                </a:r>
                <a:r>
                  <a:rPr lang="zh-CN" altLang="en-US" sz="2000"/>
                  <a:t>存在公式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(3)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(4)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)⇒(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可证，</a:t>
                </a:r>
                <a:r>
                  <a:rPr lang="zh-CN" altLang="en-US" sz="2000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zh-CN" altLang="en-US" sz="2000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，令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zh-CN" altLang="en-US" sz="2000">
                    <a:sym typeface="+mn-ea"/>
                  </a:rPr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𝐶𝑢𝑡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348605"/>
              </a:xfrm>
              <a:blipFill rotWithShape="1">
                <a:blip r:embed="rId1"/>
                <a:stretch>
                  <a:fillRect b="-6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协调性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6.2.</a:t>
                </a:r>
                <a:r>
                  <a:rPr lang="en-US" altLang="zh-CN"/>
                  <a:t>  </a:t>
                </a:r>
                <a:r>
                  <a:rPr lang="zh-CN" altLang="en-US"/>
                  <a:t>以下</a:t>
                </a:r>
                <a:r>
                  <a:rPr lang="en-US" altLang="zh-CN"/>
                  <a:t>4</a:t>
                </a:r>
                <a:r>
                  <a:rPr lang="zh-CN" altLang="en-US"/>
                  <a:t>点等价：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𝐼𝑛𝑐𝑜𝑛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(2) </a:t>
                </a:r>
                <a:r>
                  <a:rPr lang="zh-CN" altLang="en-US" sz="2000"/>
                  <a:t>存在公式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(3)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/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可证；</a:t>
                </a:r>
                <a:endParaRPr lang="en-US" altLang="zh-CN" sz="2000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/>
                  <a:t>(4) </a:t>
                </a:r>
                <a:r>
                  <a:rPr lang="zh-CN" altLang="en-US" sz="2000"/>
                  <a:t>对任何公式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，存在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的有穷子集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证：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)⇒(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𝐶𝑢𝑡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solidFill>
            <a:schemeClr val="accent1"/>
          </a:solidFill>
          <a:prstDash val="dash"/>
        </a:ln>
      </a:spPr>
      <a:bodyPr wrap="square" rtlCol="0">
        <a:spAutoFit/>
      </a:bodyPr>
      <a:lstStyle>
        <a:defPPr algn="ctr">
          <a:defRPr lang="zh-CN" altLang="en-US"/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10167</Words>
  <Application>WPS 演示</Application>
  <PresentationFormat>全屏显示(4:3)</PresentationFormat>
  <Paragraphs>830</Paragraphs>
  <Slides>66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183</vt:i4>
      </vt:variant>
      <vt:variant>
        <vt:lpstr>幻灯片标题</vt:lpstr>
      </vt:variant>
      <vt:variant>
        <vt:i4>66</vt:i4>
      </vt:variant>
    </vt:vector>
  </HeadingPairs>
  <TitlesOfParts>
    <vt:vector size="262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Wingdings</vt:lpstr>
      <vt:lpstr>MS Mincho</vt:lpstr>
      <vt:lpstr>Segoe Print</vt:lpstr>
      <vt:lpstr>Network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完全性定理</vt:lpstr>
      <vt:lpstr>PowerPoint 演示文稿</vt:lpstr>
      <vt:lpstr>协调性</vt:lpstr>
      <vt:lpstr>协调性</vt:lpstr>
      <vt:lpstr>协调性</vt:lpstr>
      <vt:lpstr>协调性</vt:lpstr>
      <vt:lpstr>协调性</vt:lpstr>
      <vt:lpstr>协调性</vt:lpstr>
      <vt:lpstr>协调性</vt:lpstr>
      <vt:lpstr>协调性</vt:lpstr>
      <vt:lpstr>极大协调性</vt:lpstr>
      <vt:lpstr>极大协调性</vt:lpstr>
      <vt:lpstr>极大协调性</vt:lpstr>
      <vt:lpstr>极大协调性</vt:lpstr>
      <vt:lpstr>极大协调性</vt:lpstr>
      <vt:lpstr>极大协调性</vt:lpstr>
      <vt:lpstr>极大协调性</vt:lpstr>
      <vt:lpstr>极大协调性</vt:lpstr>
      <vt:lpstr>PowerPoint 演示文稿</vt:lpstr>
      <vt:lpstr>PowerPoint 演示文稿</vt:lpstr>
      <vt:lpstr>自然推理系统Ge</vt:lpstr>
      <vt:lpstr>自然推理系统Ge</vt:lpstr>
      <vt:lpstr>自然推理系统Ge</vt:lpstr>
      <vt:lpstr>自然推理系统Ge</vt:lpstr>
      <vt:lpstr>自然推理系统Ge</vt:lpstr>
      <vt:lpstr>自然推理系统Ge</vt:lpstr>
      <vt:lpstr>自然推理系统Ge</vt:lpstr>
      <vt:lpstr>自然推理系统Ge</vt:lpstr>
      <vt:lpstr>自然推理系统Ge</vt:lpstr>
      <vt:lpstr>自然推理系统Ge</vt:lpstr>
      <vt:lpstr>PowerPoint 演示文稿</vt:lpstr>
      <vt:lpstr>PowerPoint 演示文稿</vt:lpstr>
      <vt:lpstr>自然推理系统Ge</vt:lpstr>
      <vt:lpstr>自然推理系统Ge</vt:lpstr>
      <vt:lpstr>Henkin集</vt:lpstr>
      <vt:lpstr>Henkin集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Henkin集</vt:lpstr>
      <vt:lpstr>Henkin集</vt:lpstr>
      <vt:lpstr>Henkin集</vt:lpstr>
      <vt:lpstr>Henkin集</vt:lpstr>
      <vt:lpstr>Henkin集</vt:lpstr>
      <vt:lpstr>Henkin集</vt:lpstr>
      <vt:lpstr>PowerPoint 演示文稿</vt:lpstr>
      <vt:lpstr>PowerPoint 演示文稿</vt:lpstr>
      <vt:lpstr>PowerPoint 演示文稿</vt:lpstr>
      <vt:lpstr>PowerPoint 演示文稿</vt:lpstr>
      <vt:lpstr>完全性定理</vt:lpstr>
      <vt:lpstr>完全性定理</vt:lpstr>
      <vt:lpstr>完全性定理</vt:lpstr>
      <vt:lpstr>完全性定理</vt:lpstr>
      <vt:lpstr>完全性定理</vt:lpstr>
      <vt:lpstr>完全性定理</vt:lpstr>
      <vt:lpstr>紧致性定理</vt:lpstr>
      <vt:lpstr>一阶逻辑的不可判定性</vt:lpstr>
      <vt:lpstr>皮亚诺算数公理（PA）</vt:lpstr>
      <vt:lpstr>哥德尔的不完全性定理</vt:lpstr>
      <vt:lpstr>哥德尔的不完全性定理</vt:lpstr>
      <vt:lpstr>哥德尔的不完全性定理</vt:lpstr>
      <vt:lpstr>哥德尔的不完全性定理</vt:lpstr>
      <vt:lpstr>哥德尔的不完全性定理</vt:lpstr>
      <vt:lpstr>哥德尔的不完全性定理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2388</cp:revision>
  <cp:lastPrinted>2022-02-24T19:07:00Z</cp:lastPrinted>
  <dcterms:created xsi:type="dcterms:W3CDTF">2013-09-08T03:04:00Z</dcterms:created>
  <dcterms:modified xsi:type="dcterms:W3CDTF">2025-05-28T21:04:18Z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2052-12.1.0.21171</vt:lpwstr>
  </property>
</Properties>
</file>