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25"/>
  </p:handoutMasterIdLst>
  <p:sldIdLst>
    <p:sldId id="728" r:id="rId3"/>
    <p:sldId id="731" r:id="rId5"/>
    <p:sldId id="732" r:id="rId6"/>
    <p:sldId id="733" r:id="rId7"/>
    <p:sldId id="735" r:id="rId8"/>
    <p:sldId id="736" r:id="rId9"/>
    <p:sldId id="737" r:id="rId10"/>
    <p:sldId id="738" r:id="rId11"/>
    <p:sldId id="739" r:id="rId12"/>
    <p:sldId id="740" r:id="rId13"/>
    <p:sldId id="742" r:id="rId14"/>
    <p:sldId id="743" r:id="rId15"/>
    <p:sldId id="744" r:id="rId16"/>
    <p:sldId id="745" r:id="rId17"/>
    <p:sldId id="746" r:id="rId18"/>
    <p:sldId id="747" r:id="rId19"/>
    <p:sldId id="752" r:id="rId20"/>
    <p:sldId id="748" r:id="rId21"/>
    <p:sldId id="749" r:id="rId22"/>
    <p:sldId id="750" r:id="rId23"/>
    <p:sldId id="751" r:id="rId24"/>
  </p:sldIdLst>
  <p:sldSz cx="9144000" cy="6858000" type="screen4x3"/>
  <p:notesSz cx="9928225" cy="6797675"/>
  <p:custDataLst>
    <p:tags r:id="rId30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en" initials="B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2F86B1"/>
    <a:srgbClr val="D2761A"/>
    <a:srgbClr val="F6C700"/>
    <a:srgbClr val="FB8C83"/>
    <a:srgbClr val="663300"/>
    <a:srgbClr val="368463"/>
    <a:srgbClr val="FF6600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250" autoAdjust="0"/>
    <p:restoredTop sz="97053" autoAdjust="0"/>
  </p:normalViewPr>
  <p:slideViewPr>
    <p:cSldViewPr showGuides="1">
      <p:cViewPr varScale="1">
        <p:scale>
          <a:sx n="112" d="100"/>
          <a:sy n="112" d="100"/>
        </p:scale>
        <p:origin x="1254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0" Type="http://schemas.openxmlformats.org/officeDocument/2006/relationships/tags" Target="tags/tag1.xml"/><Relationship Id="rId3" Type="http://schemas.openxmlformats.org/officeDocument/2006/relationships/slide" Target="slides/slide1.xml"/><Relationship Id="rId29" Type="http://schemas.openxmlformats.org/officeDocument/2006/relationships/commentAuthors" Target="commentAuthors.xml"/><Relationship Id="rId28" Type="http://schemas.openxmlformats.org/officeDocument/2006/relationships/tableStyles" Target="tableStyles.xml"/><Relationship Id="rId27" Type="http://schemas.openxmlformats.org/officeDocument/2006/relationships/viewProps" Target="viewProps.xml"/><Relationship Id="rId26" Type="http://schemas.openxmlformats.org/officeDocument/2006/relationships/presProps" Target="presProps.xml"/><Relationship Id="rId25" Type="http://schemas.openxmlformats.org/officeDocument/2006/relationships/handoutMaster" Target="handoutMasters/handoutMaster1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2231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5623698" y="0"/>
            <a:ext cx="4302231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40C334-7E59-48D5-9350-10FF1F8F7CA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1" y="6456612"/>
            <a:ext cx="4302231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5623698" y="6456612"/>
            <a:ext cx="4302231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A28AC2-3480-40C7-B5A4-1C9055128FE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4302231" cy="3398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endParaRPr lang="en-US" altLang="zh-CN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23698" y="0"/>
            <a:ext cx="4302231" cy="3398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endParaRPr lang="en-US" altLang="zh-CN"/>
          </a:p>
        </p:txBody>
      </p:sp>
      <p:sp>
        <p:nvSpPr>
          <p:cNvPr id="61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263900" y="509588"/>
            <a:ext cx="3400425" cy="25495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92823" y="3228896"/>
            <a:ext cx="7942580" cy="30589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6456612"/>
            <a:ext cx="4302231" cy="3398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endParaRPr lang="en-US" altLang="zh-CN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23698" y="6456612"/>
            <a:ext cx="4302231" cy="3398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fld id="{A6A6B4DE-A539-43D6-BC56-28B5AC0B7A06}" type="slidenum">
              <a:rPr lang="en-US" altLang="zh-CN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fld id="{DBEA441D-139C-43BB-A47D-27955DA7CD48}" type="slidenum">
              <a:rPr lang="en-US" altLang="zh-CN"/>
            </a:fld>
            <a:endParaRPr lang="en-US" altLang="zh-CN"/>
          </a:p>
        </p:txBody>
      </p:sp>
      <p:sp>
        <p:nvSpPr>
          <p:cNvPr id="7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23764" y="3228896"/>
            <a:ext cx="7280699" cy="3058954"/>
          </a:xfrm>
        </p:spPr>
        <p:txBody>
          <a:bodyPr/>
          <a:lstStyle/>
          <a:p>
            <a:r>
              <a:rPr lang="zh-CN" altLang="en-US"/>
              <a:t>欢迎辞</a:t>
            </a:r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Line 2"/>
          <p:cNvSpPr>
            <a:spLocks noChangeShapeType="1"/>
          </p:cNvSpPr>
          <p:nvPr/>
        </p:nvSpPr>
        <p:spPr bwMode="auto">
          <a:xfrm>
            <a:off x="7315200" y="1066800"/>
            <a:ext cx="0" cy="449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315913" y="466725"/>
            <a:ext cx="6781800" cy="2133600"/>
          </a:xfrm>
        </p:spPr>
        <p:txBody>
          <a:bodyPr/>
          <a:lstStyle>
            <a:lvl1pPr algn="r">
              <a:defRPr sz="5000"/>
            </a:lvl1pPr>
          </a:lstStyle>
          <a:p>
            <a:pPr lvl="0"/>
            <a:r>
              <a:rPr lang="zh-CN" altLang="en-US" noProof="0"/>
              <a:t>单击此处编辑母版标题样式</a:t>
            </a:r>
            <a:endParaRPr lang="zh-CN" altLang="en-US" noProof="0"/>
          </a:p>
        </p:txBody>
      </p:sp>
      <p:sp>
        <p:nvSpPr>
          <p:cNvPr id="130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849313" y="3049588"/>
            <a:ext cx="6248400" cy="2362200"/>
          </a:xfrm>
        </p:spPr>
        <p:txBody>
          <a:bodyPr/>
          <a:lstStyle>
            <a:lvl1pPr marL="0" indent="0" algn="r">
              <a:buFont typeface="Wingdings" panose="05000000000000000000" pitchFamily="2" charset="2"/>
              <a:buNone/>
              <a:defRPr sz="2600"/>
            </a:lvl1pPr>
          </a:lstStyle>
          <a:p>
            <a:pPr lvl="0"/>
            <a:r>
              <a:rPr lang="zh-CN" altLang="en-US" noProof="0"/>
              <a:t>单击此处编辑母版副标题样式</a:t>
            </a:r>
            <a:endParaRPr lang="zh-CN" altLang="en-US" noProof="0"/>
          </a:p>
        </p:txBody>
      </p:sp>
      <p:sp>
        <p:nvSpPr>
          <p:cNvPr id="130053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fld id="{8DD114A9-8194-4615-A16D-18113C74EC62}" type="datetime1">
              <a:rPr lang="zh-CN" altLang="en-US"/>
            </a:fld>
            <a:endParaRPr lang="en-US" altLang="zh-CN"/>
          </a:p>
        </p:txBody>
      </p:sp>
      <p:sp>
        <p:nvSpPr>
          <p:cNvPr id="130054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130055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02B6DC34-D9EA-4B54-AC79-CDB5E12EBF2B}" type="slidenum">
              <a:rPr lang="en-US" altLang="zh-CN"/>
            </a:fld>
            <a:endParaRPr lang="en-US" altLang="zh-CN"/>
          </a:p>
        </p:txBody>
      </p:sp>
      <p:grpSp>
        <p:nvGrpSpPr>
          <p:cNvPr id="130056" name="Group 8"/>
          <p:cNvGrpSpPr/>
          <p:nvPr/>
        </p:nvGrpSpPr>
        <p:grpSpPr bwMode="auto">
          <a:xfrm>
            <a:off x="7493000" y="2992438"/>
            <a:ext cx="1338263" cy="2189162"/>
            <a:chOff x="4704" y="1885"/>
            <a:chExt cx="843" cy="1379"/>
          </a:xfrm>
        </p:grpSpPr>
        <p:sp>
          <p:nvSpPr>
            <p:cNvPr id="130057" name="Oval 9"/>
            <p:cNvSpPr>
              <a:spLocks noChangeArrowheads="1"/>
            </p:cNvSpPr>
            <p:nvPr/>
          </p:nvSpPr>
          <p:spPr bwMode="auto">
            <a:xfrm>
              <a:off x="4704" y="1885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0058" name="Oval 10"/>
            <p:cNvSpPr>
              <a:spLocks noChangeArrowheads="1"/>
            </p:cNvSpPr>
            <p:nvPr/>
          </p:nvSpPr>
          <p:spPr bwMode="auto">
            <a:xfrm>
              <a:off x="4883" y="1885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0059" name="Oval 11"/>
            <p:cNvSpPr>
              <a:spLocks noChangeArrowheads="1"/>
            </p:cNvSpPr>
            <p:nvPr/>
          </p:nvSpPr>
          <p:spPr bwMode="auto">
            <a:xfrm>
              <a:off x="5062" y="1885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0060" name="Oval 12"/>
            <p:cNvSpPr>
              <a:spLocks noChangeArrowheads="1"/>
            </p:cNvSpPr>
            <p:nvPr/>
          </p:nvSpPr>
          <p:spPr bwMode="auto">
            <a:xfrm>
              <a:off x="4704" y="2064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0061" name="Oval 13"/>
            <p:cNvSpPr>
              <a:spLocks noChangeArrowheads="1"/>
            </p:cNvSpPr>
            <p:nvPr/>
          </p:nvSpPr>
          <p:spPr bwMode="auto">
            <a:xfrm>
              <a:off x="4883" y="2064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0062" name="Oval 14"/>
            <p:cNvSpPr>
              <a:spLocks noChangeArrowheads="1"/>
            </p:cNvSpPr>
            <p:nvPr/>
          </p:nvSpPr>
          <p:spPr bwMode="auto">
            <a:xfrm>
              <a:off x="5062" y="2064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0063" name="Oval 15"/>
            <p:cNvSpPr>
              <a:spLocks noChangeArrowheads="1"/>
            </p:cNvSpPr>
            <p:nvPr/>
          </p:nvSpPr>
          <p:spPr bwMode="auto">
            <a:xfrm>
              <a:off x="5241" y="2064"/>
              <a:ext cx="127" cy="1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0064" name="Oval 16"/>
            <p:cNvSpPr>
              <a:spLocks noChangeArrowheads="1"/>
            </p:cNvSpPr>
            <p:nvPr/>
          </p:nvSpPr>
          <p:spPr bwMode="auto">
            <a:xfrm>
              <a:off x="4704" y="2243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0065" name="Oval 17"/>
            <p:cNvSpPr>
              <a:spLocks noChangeArrowheads="1"/>
            </p:cNvSpPr>
            <p:nvPr/>
          </p:nvSpPr>
          <p:spPr bwMode="auto">
            <a:xfrm>
              <a:off x="4883" y="2243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0066" name="Oval 18"/>
            <p:cNvSpPr>
              <a:spLocks noChangeArrowheads="1"/>
            </p:cNvSpPr>
            <p:nvPr/>
          </p:nvSpPr>
          <p:spPr bwMode="auto">
            <a:xfrm>
              <a:off x="5062" y="2243"/>
              <a:ext cx="127" cy="1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0067" name="Oval 19"/>
            <p:cNvSpPr>
              <a:spLocks noChangeArrowheads="1"/>
            </p:cNvSpPr>
            <p:nvPr/>
          </p:nvSpPr>
          <p:spPr bwMode="auto">
            <a:xfrm>
              <a:off x="5241" y="2243"/>
              <a:ext cx="127" cy="1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0068" name="Oval 20"/>
            <p:cNvSpPr>
              <a:spLocks noChangeArrowheads="1"/>
            </p:cNvSpPr>
            <p:nvPr/>
          </p:nvSpPr>
          <p:spPr bwMode="auto">
            <a:xfrm>
              <a:off x="5420" y="2243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0069" name="Oval 21"/>
            <p:cNvSpPr>
              <a:spLocks noChangeArrowheads="1"/>
            </p:cNvSpPr>
            <p:nvPr/>
          </p:nvSpPr>
          <p:spPr bwMode="auto">
            <a:xfrm>
              <a:off x="4704" y="2421"/>
              <a:ext cx="127" cy="12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0070" name="Oval 22"/>
            <p:cNvSpPr>
              <a:spLocks noChangeArrowheads="1"/>
            </p:cNvSpPr>
            <p:nvPr/>
          </p:nvSpPr>
          <p:spPr bwMode="auto">
            <a:xfrm>
              <a:off x="4883" y="2421"/>
              <a:ext cx="127" cy="1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0071" name="Oval 23"/>
            <p:cNvSpPr>
              <a:spLocks noChangeArrowheads="1"/>
            </p:cNvSpPr>
            <p:nvPr/>
          </p:nvSpPr>
          <p:spPr bwMode="auto">
            <a:xfrm>
              <a:off x="5062" y="2421"/>
              <a:ext cx="127" cy="1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0072" name="Oval 24"/>
            <p:cNvSpPr>
              <a:spLocks noChangeArrowheads="1"/>
            </p:cNvSpPr>
            <p:nvPr/>
          </p:nvSpPr>
          <p:spPr bwMode="auto">
            <a:xfrm>
              <a:off x="5241" y="2421"/>
              <a:ext cx="127" cy="12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0073" name="Oval 25"/>
            <p:cNvSpPr>
              <a:spLocks noChangeArrowheads="1"/>
            </p:cNvSpPr>
            <p:nvPr/>
          </p:nvSpPr>
          <p:spPr bwMode="auto">
            <a:xfrm>
              <a:off x="4704" y="2600"/>
              <a:ext cx="127" cy="1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0074" name="Oval 26"/>
            <p:cNvSpPr>
              <a:spLocks noChangeArrowheads="1"/>
            </p:cNvSpPr>
            <p:nvPr/>
          </p:nvSpPr>
          <p:spPr bwMode="auto">
            <a:xfrm>
              <a:off x="4883" y="2600"/>
              <a:ext cx="127" cy="1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0075" name="Oval 27"/>
            <p:cNvSpPr>
              <a:spLocks noChangeArrowheads="1"/>
            </p:cNvSpPr>
            <p:nvPr/>
          </p:nvSpPr>
          <p:spPr bwMode="auto">
            <a:xfrm>
              <a:off x="5062" y="2600"/>
              <a:ext cx="127" cy="12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0076" name="Oval 28"/>
            <p:cNvSpPr>
              <a:spLocks noChangeArrowheads="1"/>
            </p:cNvSpPr>
            <p:nvPr/>
          </p:nvSpPr>
          <p:spPr bwMode="auto">
            <a:xfrm>
              <a:off x="5241" y="2600"/>
              <a:ext cx="127" cy="12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0077" name="Oval 29"/>
            <p:cNvSpPr>
              <a:spLocks noChangeArrowheads="1"/>
            </p:cNvSpPr>
            <p:nvPr/>
          </p:nvSpPr>
          <p:spPr bwMode="auto">
            <a:xfrm>
              <a:off x="5420" y="2600"/>
              <a:ext cx="127" cy="128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0078" name="Oval 30"/>
            <p:cNvSpPr>
              <a:spLocks noChangeArrowheads="1"/>
            </p:cNvSpPr>
            <p:nvPr/>
          </p:nvSpPr>
          <p:spPr bwMode="auto">
            <a:xfrm>
              <a:off x="4704" y="2779"/>
              <a:ext cx="127" cy="1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0079" name="Oval 31"/>
            <p:cNvSpPr>
              <a:spLocks noChangeArrowheads="1"/>
            </p:cNvSpPr>
            <p:nvPr/>
          </p:nvSpPr>
          <p:spPr bwMode="auto">
            <a:xfrm>
              <a:off x="4883" y="2779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0080" name="Oval 32"/>
            <p:cNvSpPr>
              <a:spLocks noChangeArrowheads="1"/>
            </p:cNvSpPr>
            <p:nvPr/>
          </p:nvSpPr>
          <p:spPr bwMode="auto">
            <a:xfrm>
              <a:off x="5062" y="2779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0081" name="Oval 33"/>
            <p:cNvSpPr>
              <a:spLocks noChangeArrowheads="1"/>
            </p:cNvSpPr>
            <p:nvPr/>
          </p:nvSpPr>
          <p:spPr bwMode="auto">
            <a:xfrm>
              <a:off x="5241" y="2779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0082" name="Oval 34"/>
            <p:cNvSpPr>
              <a:spLocks noChangeArrowheads="1"/>
            </p:cNvSpPr>
            <p:nvPr/>
          </p:nvSpPr>
          <p:spPr bwMode="auto">
            <a:xfrm>
              <a:off x="4704" y="2958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0083" name="Oval 35"/>
            <p:cNvSpPr>
              <a:spLocks noChangeArrowheads="1"/>
            </p:cNvSpPr>
            <p:nvPr/>
          </p:nvSpPr>
          <p:spPr bwMode="auto">
            <a:xfrm>
              <a:off x="4883" y="2958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0084" name="Oval 36"/>
            <p:cNvSpPr>
              <a:spLocks noChangeArrowheads="1"/>
            </p:cNvSpPr>
            <p:nvPr/>
          </p:nvSpPr>
          <p:spPr bwMode="auto">
            <a:xfrm>
              <a:off x="5062" y="2958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0085" name="Oval 37"/>
            <p:cNvSpPr>
              <a:spLocks noChangeArrowheads="1"/>
            </p:cNvSpPr>
            <p:nvPr/>
          </p:nvSpPr>
          <p:spPr bwMode="auto">
            <a:xfrm>
              <a:off x="5241" y="2958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0086" name="Oval 38"/>
            <p:cNvSpPr>
              <a:spLocks noChangeArrowheads="1"/>
            </p:cNvSpPr>
            <p:nvPr/>
          </p:nvSpPr>
          <p:spPr bwMode="auto">
            <a:xfrm>
              <a:off x="4883" y="3137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0087" name="Oval 39"/>
            <p:cNvSpPr>
              <a:spLocks noChangeArrowheads="1"/>
            </p:cNvSpPr>
            <p:nvPr/>
          </p:nvSpPr>
          <p:spPr bwMode="auto">
            <a:xfrm>
              <a:off x="5241" y="3137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130088" name="Line 40"/>
          <p:cNvSpPr>
            <a:spLocks noChangeShapeType="1"/>
          </p:cNvSpPr>
          <p:nvPr/>
        </p:nvSpPr>
        <p:spPr bwMode="auto">
          <a:xfrm>
            <a:off x="304800" y="2819400"/>
            <a:ext cx="82296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pic>
        <p:nvPicPr>
          <p:cNvPr id="130090" name="Picture 42" descr="NJU-LOGO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590800" cy="1049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271FDC6-2101-43A4-8D63-D36F9858016E}" type="datetime1">
              <a:rPr lang="zh-CN" altLang="en-US"/>
            </a:fld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7A55A8-80A8-4423-9E8E-DCF163C705BE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31C3529-F40D-4CD1-8AF2-05A534851B02}" type="datetime1">
              <a:rPr lang="zh-CN" altLang="en-US"/>
            </a:fld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0E213D0-4A4E-4963-9BAA-5F8E110DB99F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19200"/>
            <a:ext cx="4038600" cy="4876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4038600" cy="4876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AE2D4A9-E04C-482E-B624-F26A84521E0D}" type="datetime1">
              <a:rPr lang="zh-CN" altLang="en-US"/>
            </a:fld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CD66CA-CCA6-44F7-96E2-50DB8DF1ACFE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1286D70-6D5D-4D58-883A-24285CFBD1D4}" type="datetime1">
              <a:rPr lang="zh-CN" altLang="en-US"/>
            </a:fld>
            <a:endParaRPr lang="en-US" altLang="zh-CN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9C2FDF-A278-4115-AEDB-D1336454973A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5A1593C-CC38-477B-B1F8-D329D56FF316}" type="datetime1">
              <a:rPr lang="zh-CN" altLang="en-US"/>
            </a:fld>
            <a:endParaRPr lang="en-US" altLang="zh-CN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43CE814-F4AB-4903-8603-E2B144E27001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7E4DB73-6BAD-4768-9B01-4ED08F4AEEEE}" type="datetime1">
              <a:rPr lang="zh-CN" altLang="en-US"/>
            </a:fld>
            <a:endParaRPr lang="en-US" altLang="zh-CN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C62C57-2193-4A51-917B-0446124D0B0A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C6B9652-4F23-4801-9EA5-00653018274F}" type="datetime1">
              <a:rPr lang="zh-CN" altLang="en-US"/>
            </a:fld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088F82-B92D-4396-8DDB-4FDD58602FE7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9978D15-86A1-4C37-AB28-1D5B3BCB09C4}" type="datetime1">
              <a:rPr lang="zh-CN" altLang="en-US"/>
            </a:fld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86F6C8-0C9E-4B18-BB48-C7D302FB2C62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9E53EF0-F8CD-4709-AD7C-33C5E03F2478}" type="datetime1">
              <a:rPr lang="zh-CN" altLang="en-US"/>
            </a:fld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228D4C-7E40-436E-A6D2-B7BA9E31F67A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122238"/>
            <a:ext cx="2057400" cy="5973762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22238"/>
            <a:ext cx="6019800" cy="5973762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4090016-3078-4669-9365-34F41EDDF279}" type="datetime1">
              <a:rPr lang="zh-CN" altLang="en-US"/>
            </a:fld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390950-5B1E-40FD-99A1-38F551746FCC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2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2238"/>
            <a:ext cx="7543800" cy="944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29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19200"/>
            <a:ext cx="8229600" cy="487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29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000">
                <a:latin typeface="+mn-lt"/>
                <a:ea typeface="宋体" panose="02010600030101010101" pitchFamily="2" charset="-122"/>
              </a:defRPr>
            </a:lvl1pPr>
          </a:lstStyle>
          <a:p>
            <a:fld id="{A02EC1B3-1343-46EA-8A02-E90DE70DD832}" type="datetime1">
              <a:rPr lang="zh-CN" altLang="en-US"/>
            </a:fld>
            <a:endParaRPr lang="en-US" altLang="zh-CN"/>
          </a:p>
        </p:txBody>
      </p:sp>
      <p:sp>
        <p:nvSpPr>
          <p:cNvPr id="129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defRPr sz="1000">
                <a:latin typeface="+mn-lt"/>
                <a:ea typeface="宋体" panose="02010600030101010101" pitchFamily="2" charset="-122"/>
              </a:defRPr>
            </a:lvl1pPr>
          </a:lstStyle>
          <a:p>
            <a:endParaRPr lang="zh-CN" altLang="zh-CN"/>
          </a:p>
        </p:txBody>
      </p:sp>
      <p:sp>
        <p:nvSpPr>
          <p:cNvPr id="129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000">
                <a:latin typeface="+mn-lt"/>
                <a:ea typeface="宋体" panose="02010600030101010101" pitchFamily="2" charset="-122"/>
              </a:defRPr>
            </a:lvl1pPr>
          </a:lstStyle>
          <a:p>
            <a:fld id="{DB797AA1-9143-4D5A-B607-C9300FFBBA5B}" type="slidenum">
              <a:rPr lang="en-US" altLang="zh-CN"/>
            </a:fld>
            <a:endParaRPr lang="en-US" altLang="zh-CN"/>
          </a:p>
        </p:txBody>
      </p:sp>
      <p:pic>
        <p:nvPicPr>
          <p:cNvPr id="129065" name="Picture 41" descr="nju_badge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3400" y="228600"/>
            <a:ext cx="785813" cy="920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rtl="0" fontAlgn="base">
        <a:spcBef>
          <a:spcPct val="0"/>
        </a:spcBef>
        <a:spcAft>
          <a:spcPct val="0"/>
        </a:spcAft>
        <a:defRPr sz="3600" b="1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anose="020B0604020202020204" pitchFamily="34" charset="0"/>
          <a:ea typeface="黑体" panose="02010609060101010101" pitchFamily="49" charset="-122"/>
          <a:cs typeface="宋体" panose="02010600030101010101" pitchFamily="2" charset="-122"/>
        </a:defRPr>
      </a:lvl2pPr>
      <a:lvl3pPr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anose="020B0604020202020204" pitchFamily="34" charset="0"/>
          <a:ea typeface="黑体" panose="02010609060101010101" pitchFamily="49" charset="-122"/>
          <a:cs typeface="宋体" panose="02010600030101010101" pitchFamily="2" charset="-122"/>
        </a:defRPr>
      </a:lvl3pPr>
      <a:lvl4pPr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anose="020B0604020202020204" pitchFamily="34" charset="0"/>
          <a:ea typeface="黑体" panose="02010609060101010101" pitchFamily="49" charset="-122"/>
          <a:cs typeface="宋体" panose="02010600030101010101" pitchFamily="2" charset="-122"/>
        </a:defRPr>
      </a:lvl4pPr>
      <a:lvl5pPr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anose="020B0604020202020204" pitchFamily="34" charset="0"/>
          <a:ea typeface="黑体" panose="02010609060101010101" pitchFamily="49" charset="-122"/>
          <a:cs typeface="宋体" panose="02010600030101010101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anose="020B0604020202020204" pitchFamily="34" charset="0"/>
          <a:ea typeface="黑体" panose="02010609060101010101" pitchFamily="49" charset="-122"/>
          <a:cs typeface="宋体" panose="02010600030101010101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anose="020B0604020202020204" pitchFamily="34" charset="0"/>
          <a:ea typeface="黑体" panose="02010609060101010101" pitchFamily="49" charset="-122"/>
          <a:cs typeface="宋体" panose="02010600030101010101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anose="020B0604020202020204" pitchFamily="34" charset="0"/>
          <a:ea typeface="黑体" panose="02010609060101010101" pitchFamily="49" charset="-122"/>
          <a:cs typeface="宋体" panose="02010600030101010101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anose="020B0604020202020204" pitchFamily="34" charset="0"/>
          <a:ea typeface="黑体" panose="02010609060101010101" pitchFamily="49" charset="-122"/>
          <a:cs typeface="宋体" panose="02010600030101010101" pitchFamily="2" charset="-122"/>
        </a:defRPr>
      </a:lvl9pPr>
    </p:titleStyle>
    <p:bodyStyle>
      <a:lvl1pPr marL="342900" indent="-342900" algn="l" rtl="0" fontAlgn="base">
        <a:spcBef>
          <a:spcPct val="40000"/>
        </a:spcBef>
        <a:spcAft>
          <a:spcPct val="20000"/>
        </a:spcAft>
        <a:buClr>
          <a:schemeClr val="tx2"/>
        </a:buClr>
        <a:buSzPct val="70000"/>
        <a:buFont typeface="Wingdings" panose="05000000000000000000" pitchFamily="2" charset="2"/>
        <a:buChar char="l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92150" indent="-347980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Ø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87425" indent="-294005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Ø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81430" indent="-292100" algn="l" rtl="0" fontAlgn="base">
        <a:spcBef>
          <a:spcPct val="20000"/>
        </a:spcBef>
        <a:spcAft>
          <a:spcPct val="0"/>
        </a:spcAft>
        <a:buClr>
          <a:schemeClr val="tx2"/>
        </a:buClr>
        <a:buFont typeface="Wingdings" panose="05000000000000000000" pitchFamily="2" charset="2"/>
        <a:buChar char="Ø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598930" indent="-316230" algn="l" rtl="0" fontAlgn="base">
        <a:spcBef>
          <a:spcPct val="20000"/>
        </a:spcBef>
        <a:spcAft>
          <a:spcPct val="0"/>
        </a:spcAft>
        <a:buClr>
          <a:schemeClr val="folHlink"/>
        </a:buClr>
        <a:buFont typeface="Wingdings" panose="05000000000000000000" pitchFamily="2" charset="2"/>
        <a:buChar char="Ø"/>
        <a:defRPr sz="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/>
          <a:p>
            <a:fld id="{C121441E-D649-40A1-8EB9-D2DA45108A4A}" type="datetime1">
              <a:rPr lang="zh-CN" altLang="en-US"/>
            </a:fld>
            <a:endParaRPr lang="en-US" altLang="zh-CN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/>
          <a:p>
            <a:fld id="{E431D1EE-F8D4-4C8E-943E-51C6A46108D1}" type="slidenum">
              <a:rPr lang="en-US" altLang="zh-CN"/>
            </a:fld>
            <a:endParaRPr lang="en-US" altLang="zh-CN"/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533400" y="1828800"/>
            <a:ext cx="6792913" cy="1066800"/>
          </a:xfrm>
        </p:spPr>
        <p:txBody>
          <a:bodyPr/>
          <a:lstStyle/>
          <a:p>
            <a:pPr algn="ctr"/>
            <a:r>
              <a:rPr lang="en-US" altLang="zh-CN" sz="4600" dirty="0">
                <a:cs typeface="+mj-lt"/>
              </a:rPr>
              <a:t>Logic Programming</a:t>
            </a:r>
            <a:endParaRPr lang="en-US" altLang="zh-CN" sz="4600" dirty="0">
              <a:cs typeface="+mj-lt"/>
            </a:endParaRP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/>
              <a:t>Facts</a:t>
            </a:r>
            <a:endParaRPr lang="en-US" altLang="zh-CN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pPr marL="0" indent="0">
              <a:buNone/>
            </a:pPr>
            <a:r>
              <a:rPr lang="en-US" altLang="zh-CN"/>
              <a:t>Example.</a:t>
            </a:r>
            <a:endParaRPr lang="en-US" altLang="zh-CN"/>
          </a:p>
          <a:p>
            <a:pPr marL="0" indent="457200">
              <a:buNone/>
            </a:pPr>
            <a:r>
              <a:rPr lang="en-US" altLang="zh-CN" sz="1800"/>
              <a:t>father(terach, abraham).</a:t>
            </a:r>
            <a:endParaRPr lang="en-US" altLang="zh-CN" sz="1800"/>
          </a:p>
          <a:p>
            <a:pPr marL="0" indent="457200">
              <a:buNone/>
            </a:pPr>
            <a:r>
              <a:rPr lang="en-US" altLang="zh-CN" sz="1800"/>
              <a:t>father(</a:t>
            </a:r>
            <a:r>
              <a:rPr lang="en-US" altLang="zh-CN" sz="1800">
                <a:sym typeface="+mn-ea"/>
              </a:rPr>
              <a:t>terach, nachor</a:t>
            </a:r>
            <a:r>
              <a:rPr lang="en-US" altLang="zh-CN" sz="1800"/>
              <a:t>).</a:t>
            </a:r>
            <a:endParaRPr lang="en-US" altLang="zh-CN" sz="1800"/>
          </a:p>
          <a:p>
            <a:pPr marL="0" indent="457200">
              <a:buNone/>
            </a:pPr>
            <a:r>
              <a:rPr lang="en-US" altLang="zh-CN" sz="1800">
                <a:sym typeface="+mn-ea"/>
              </a:rPr>
              <a:t>father(</a:t>
            </a:r>
            <a:r>
              <a:rPr lang="en-US" altLang="zh-CN" sz="1800">
                <a:sym typeface="+mn-ea"/>
              </a:rPr>
              <a:t>terach, haran</a:t>
            </a:r>
            <a:r>
              <a:rPr lang="en-US" altLang="zh-CN" sz="1800">
                <a:sym typeface="+mn-ea"/>
              </a:rPr>
              <a:t>).</a:t>
            </a:r>
            <a:endParaRPr lang="en-US" altLang="zh-CN" sz="1800">
              <a:sym typeface="+mn-ea"/>
            </a:endParaRPr>
          </a:p>
          <a:p>
            <a:pPr marL="0" indent="457200">
              <a:buNone/>
            </a:pPr>
            <a:r>
              <a:rPr lang="en-US" altLang="zh-CN" sz="1800"/>
              <a:t>father(abraham, issac).</a:t>
            </a:r>
            <a:endParaRPr lang="en-US" altLang="zh-CN" sz="1800"/>
          </a:p>
          <a:p>
            <a:pPr marL="0" indent="457200">
              <a:buNone/>
            </a:pPr>
            <a:r>
              <a:rPr lang="en-US" altLang="zh-CN" sz="1800"/>
              <a:t>father(haran, lot).</a:t>
            </a:r>
            <a:endParaRPr lang="en-US" altLang="zh-CN" sz="1800"/>
          </a:p>
          <a:p>
            <a:pPr marL="0" indent="457200">
              <a:buNone/>
            </a:pPr>
            <a:r>
              <a:rPr lang="en-US" altLang="zh-CN" sz="1800"/>
              <a:t>father(haran, milcah).</a:t>
            </a:r>
            <a:endParaRPr lang="en-US" altLang="zh-CN" sz="1800"/>
          </a:p>
          <a:p>
            <a:pPr marL="0" indent="457200">
              <a:buNone/>
            </a:pPr>
            <a:r>
              <a:rPr lang="en-US" altLang="zh-CN" sz="1800"/>
              <a:t>father(haran, yiscah).</a:t>
            </a:r>
            <a:endParaRPr lang="en-US" altLang="zh-CN" sz="1800"/>
          </a:p>
          <a:p>
            <a:pPr marL="0" indent="457200">
              <a:buNone/>
            </a:pPr>
            <a:r>
              <a:rPr lang="en-US" altLang="zh-CN" sz="1800"/>
              <a:t>mother(sarah, issac).</a:t>
            </a:r>
            <a:endParaRPr lang="en-US" altLang="zh-CN" sz="180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271FDC6-2101-43A4-8D63-D36F9858016E}" type="datetime1">
              <a:rPr lang="zh-CN" altLang="en-US"/>
            </a:fld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27A55A8-80A8-4423-9E8E-DCF163C705BE}" type="slidenum">
              <a:rPr lang="en-US" altLang="zh-CN"/>
            </a:fld>
            <a:endParaRPr lang="en-US" altLang="zh-CN"/>
          </a:p>
        </p:txBody>
      </p:sp>
      <p:sp>
        <p:nvSpPr>
          <p:cNvPr id="6" name="内容占位符 2"/>
          <p:cNvSpPr>
            <a:spLocks noGrp="1"/>
          </p:cNvSpPr>
          <p:nvPr/>
        </p:nvSpPr>
        <p:spPr>
          <a:xfrm>
            <a:off x="4191000" y="1219200"/>
            <a:ext cx="4305935" cy="48768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fontAlgn="base">
              <a:spcBef>
                <a:spcPct val="40000"/>
              </a:spcBef>
              <a:spcAft>
                <a:spcPct val="2000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indent="-34798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Ø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87425" indent="-29400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Ø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1430" indent="-2921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Ø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98930" indent="-31623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Wingdings" panose="05000000000000000000" pitchFamily="2" charset="2"/>
              <a:buChar char="Ø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457200">
              <a:buNone/>
            </a:pPr>
            <a:endParaRPr lang="en-US" altLang="zh-CN" sz="2000"/>
          </a:p>
          <a:p>
            <a:pPr marL="0" indent="457200">
              <a:buNone/>
            </a:pPr>
            <a:r>
              <a:rPr lang="en-US" altLang="zh-CN" sz="1800"/>
              <a:t>male(terach).</a:t>
            </a:r>
            <a:endParaRPr lang="en-US" altLang="zh-CN" sz="1800"/>
          </a:p>
          <a:p>
            <a:pPr marL="0" indent="457200">
              <a:buNone/>
            </a:pPr>
            <a:r>
              <a:rPr lang="en-US" altLang="zh-CN" sz="1800">
                <a:sym typeface="+mn-ea"/>
              </a:rPr>
              <a:t>male</a:t>
            </a:r>
            <a:r>
              <a:rPr lang="en-US" altLang="zh-CN" sz="1800"/>
              <a:t>(</a:t>
            </a:r>
            <a:r>
              <a:rPr lang="en-US" altLang="zh-CN" sz="1800">
                <a:sym typeface="+mn-ea"/>
              </a:rPr>
              <a:t>abraham</a:t>
            </a:r>
            <a:r>
              <a:rPr lang="en-US" altLang="zh-CN" sz="1800"/>
              <a:t>).</a:t>
            </a:r>
            <a:endParaRPr lang="en-US" altLang="zh-CN" sz="1800"/>
          </a:p>
          <a:p>
            <a:pPr marL="0" indent="457200">
              <a:buNone/>
            </a:pPr>
            <a:r>
              <a:rPr lang="en-US" altLang="zh-CN" sz="1800">
                <a:sym typeface="+mn-ea"/>
              </a:rPr>
              <a:t>male</a:t>
            </a:r>
            <a:r>
              <a:rPr lang="en-US" altLang="zh-CN" sz="1800">
                <a:sym typeface="+mn-ea"/>
              </a:rPr>
              <a:t>(</a:t>
            </a:r>
            <a:r>
              <a:rPr lang="en-US" altLang="zh-CN" sz="1800">
                <a:sym typeface="+mn-ea"/>
              </a:rPr>
              <a:t>nachor</a:t>
            </a:r>
            <a:r>
              <a:rPr lang="en-US" altLang="zh-CN" sz="1800">
                <a:sym typeface="+mn-ea"/>
              </a:rPr>
              <a:t>).</a:t>
            </a:r>
            <a:endParaRPr lang="en-US" altLang="zh-CN" sz="1800">
              <a:sym typeface="+mn-ea"/>
            </a:endParaRPr>
          </a:p>
          <a:p>
            <a:pPr marL="0" indent="457200">
              <a:buNone/>
            </a:pPr>
            <a:r>
              <a:rPr lang="en-US" altLang="zh-CN" sz="1800">
                <a:sym typeface="+mn-ea"/>
              </a:rPr>
              <a:t>male</a:t>
            </a:r>
            <a:r>
              <a:rPr lang="en-US" altLang="zh-CN" sz="1800"/>
              <a:t>(</a:t>
            </a:r>
            <a:r>
              <a:rPr lang="en-US" altLang="zh-CN" sz="1800">
                <a:sym typeface="+mn-ea"/>
              </a:rPr>
              <a:t>haran</a:t>
            </a:r>
            <a:r>
              <a:rPr lang="en-US" altLang="zh-CN" sz="1800"/>
              <a:t>).</a:t>
            </a:r>
            <a:endParaRPr lang="en-US" altLang="zh-CN" sz="1800"/>
          </a:p>
          <a:p>
            <a:pPr marL="0" indent="457200">
              <a:buNone/>
            </a:pPr>
            <a:r>
              <a:rPr lang="en-US" altLang="zh-CN" sz="1800">
                <a:sym typeface="+mn-ea"/>
              </a:rPr>
              <a:t>male</a:t>
            </a:r>
            <a:r>
              <a:rPr lang="en-US" altLang="zh-CN" sz="1800"/>
              <a:t>(</a:t>
            </a:r>
            <a:r>
              <a:rPr lang="en-US" altLang="zh-CN" sz="1800">
                <a:sym typeface="+mn-ea"/>
              </a:rPr>
              <a:t>issac</a:t>
            </a:r>
            <a:r>
              <a:rPr lang="en-US" altLang="zh-CN" sz="1800"/>
              <a:t>).</a:t>
            </a:r>
            <a:endParaRPr lang="en-US" altLang="zh-CN" sz="1800"/>
          </a:p>
          <a:p>
            <a:pPr marL="0" indent="457200">
              <a:buNone/>
            </a:pPr>
            <a:r>
              <a:rPr lang="en-US" altLang="zh-CN" sz="1800">
                <a:sym typeface="+mn-ea"/>
              </a:rPr>
              <a:t>male</a:t>
            </a:r>
            <a:r>
              <a:rPr lang="en-US" altLang="zh-CN" sz="1800"/>
              <a:t>(</a:t>
            </a:r>
            <a:r>
              <a:rPr lang="en-US" altLang="zh-CN" sz="1800">
                <a:sym typeface="+mn-ea"/>
              </a:rPr>
              <a:t>lot</a:t>
            </a:r>
            <a:r>
              <a:rPr lang="en-US" altLang="zh-CN" sz="1800"/>
              <a:t>).</a:t>
            </a:r>
            <a:endParaRPr lang="en-US" altLang="zh-CN" sz="1800"/>
          </a:p>
          <a:p>
            <a:pPr marL="0" indent="457200">
              <a:buNone/>
            </a:pPr>
            <a:r>
              <a:rPr lang="en-US" altLang="zh-CN" sz="1800"/>
              <a:t>female(</a:t>
            </a:r>
            <a:r>
              <a:rPr lang="en-US" altLang="zh-CN" sz="1800">
                <a:sym typeface="+mn-ea"/>
              </a:rPr>
              <a:t>sarah</a:t>
            </a:r>
            <a:r>
              <a:rPr lang="en-US" altLang="zh-CN" sz="1800"/>
              <a:t>).</a:t>
            </a:r>
            <a:endParaRPr lang="en-US" altLang="zh-CN" sz="1800"/>
          </a:p>
          <a:p>
            <a:pPr marL="0" indent="457200">
              <a:buNone/>
            </a:pPr>
            <a:r>
              <a:rPr lang="en-US" altLang="zh-CN" sz="1800">
                <a:sym typeface="+mn-ea"/>
              </a:rPr>
              <a:t>female</a:t>
            </a:r>
            <a:r>
              <a:rPr lang="en-US" altLang="zh-CN" sz="1800"/>
              <a:t>(</a:t>
            </a:r>
            <a:r>
              <a:rPr lang="en-US" altLang="zh-CN" sz="1800">
                <a:sym typeface="+mn-ea"/>
              </a:rPr>
              <a:t>milcah</a:t>
            </a:r>
            <a:r>
              <a:rPr lang="en-US" altLang="zh-CN" sz="1800"/>
              <a:t>).</a:t>
            </a:r>
            <a:endParaRPr lang="en-US" altLang="zh-CN" sz="1800"/>
          </a:p>
          <a:p>
            <a:pPr marL="0" indent="457200">
              <a:buNone/>
            </a:pPr>
            <a:r>
              <a:rPr lang="en-US" altLang="zh-CN" sz="1800">
                <a:sym typeface="+mn-ea"/>
              </a:rPr>
              <a:t>female</a:t>
            </a:r>
            <a:r>
              <a:rPr lang="en-US" altLang="zh-CN" sz="1800">
                <a:sym typeface="+mn-ea"/>
              </a:rPr>
              <a:t>(yiscah).</a:t>
            </a:r>
            <a:endParaRPr lang="en-US" altLang="zh-CN" sz="1800"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694305" y="1143000"/>
            <a:ext cx="5714365" cy="398780"/>
          </a:xfrm>
          <a:prstGeom prst="rect">
            <a:avLst/>
          </a:prstGeom>
          <a:noFill/>
          <a:ln w="19050" cmpd="sng">
            <a:solidFill>
              <a:schemeClr val="accent1">
                <a:shade val="50000"/>
              </a:schemeClr>
            </a:solidFill>
            <a:prstDash val="sysDot"/>
          </a:ln>
        </p:spPr>
        <p:txBody>
          <a:bodyPr wrap="square" rtlCol="0" anchor="t">
            <a:spAutoFit/>
          </a:bodyPr>
          <a:p>
            <a:pPr algn="ctr"/>
            <a:r>
              <a:rPr lang="en-US" altLang="zh-CN">
                <a:latin typeface="+mn-lt"/>
                <a:cs typeface="+mn-lt"/>
              </a:rPr>
              <a:t>father, mother, male and female are </a:t>
            </a:r>
            <a:r>
              <a:rPr lang="en-US" altLang="zh-CN">
                <a:solidFill>
                  <a:schemeClr val="accent5"/>
                </a:solidFill>
                <a:latin typeface="+mn-lt"/>
                <a:cs typeface="+mn-lt"/>
              </a:rPr>
              <a:t>predicates</a:t>
            </a:r>
            <a:endParaRPr lang="en-US" altLang="zh-CN">
              <a:solidFill>
                <a:schemeClr val="accent5"/>
              </a:solidFill>
              <a:latin typeface="+mn-lt"/>
              <a:cs typeface="+mn-l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/>
              <a:t>Facts</a:t>
            </a:r>
            <a:endParaRPr lang="en-US" altLang="zh-CN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pPr marL="0" indent="0">
              <a:buNone/>
            </a:pPr>
            <a:r>
              <a:rPr lang="en-US" altLang="zh-CN"/>
              <a:t>Example.</a:t>
            </a:r>
            <a:endParaRPr lang="en-US" altLang="zh-CN"/>
          </a:p>
          <a:p>
            <a:pPr marL="0" indent="457200">
              <a:buNone/>
            </a:pPr>
            <a:r>
              <a:rPr lang="en-US" altLang="zh-CN" sz="1800"/>
              <a:t>0 &lt; 1.</a:t>
            </a:r>
            <a:endParaRPr lang="en-US" altLang="zh-CN" sz="1800"/>
          </a:p>
          <a:p>
            <a:pPr marL="0" indent="457200">
              <a:buNone/>
            </a:pPr>
            <a:r>
              <a:rPr lang="en-US" altLang="zh-CN" sz="1800"/>
              <a:t>0 &lt; 2.</a:t>
            </a:r>
            <a:endParaRPr lang="en-US" altLang="zh-CN" sz="1800"/>
          </a:p>
          <a:p>
            <a:pPr marL="0" indent="457200">
              <a:buNone/>
            </a:pPr>
            <a:r>
              <a:rPr lang="en-US" altLang="zh-CN" sz="1800"/>
              <a:t>1 &lt; 2.</a:t>
            </a:r>
            <a:endParaRPr lang="en-US" altLang="zh-CN" sz="1800"/>
          </a:p>
          <a:p>
            <a:pPr marL="0" indent="457200">
              <a:buNone/>
            </a:pPr>
            <a:r>
              <a:rPr lang="en-US" altLang="zh-CN" sz="1800"/>
              <a:t>0 &lt; 3.</a:t>
            </a:r>
            <a:endParaRPr lang="en-US" altLang="zh-CN" sz="1800"/>
          </a:p>
          <a:p>
            <a:pPr marL="0" indent="457200">
              <a:buNone/>
            </a:pPr>
            <a:r>
              <a:rPr lang="en-US" altLang="zh-CN" sz="1800"/>
              <a:t>1 &lt; 3.</a:t>
            </a:r>
            <a:endParaRPr lang="en-US" altLang="zh-CN" sz="1800"/>
          </a:p>
          <a:p>
            <a:pPr marL="0" indent="457200">
              <a:buNone/>
            </a:pPr>
            <a:r>
              <a:rPr lang="en-US" altLang="zh-CN" sz="1800"/>
              <a:t>2 &lt; 3.</a:t>
            </a:r>
            <a:endParaRPr lang="en-US" altLang="zh-CN" sz="180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271FDC6-2101-43A4-8D63-D36F9858016E}" type="datetime1">
              <a:rPr lang="zh-CN" altLang="en-US"/>
            </a:fld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27A55A8-80A8-4423-9E8E-DCF163C705BE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>
                <a:sym typeface="+mn-ea"/>
              </a:rPr>
              <a:t>Queries</a:t>
            </a:r>
            <a:endParaRPr lang="en-US" altLang="zh-CN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pPr marL="0" indent="457200">
              <a:buNone/>
            </a:pPr>
            <a:r>
              <a:rPr lang="en-US" altLang="zh-CN" sz="1800"/>
              <a:t>father(terach, abraham).</a:t>
            </a:r>
            <a:endParaRPr lang="en-US" altLang="zh-CN" sz="1800"/>
          </a:p>
          <a:p>
            <a:pPr marL="0" indent="457200">
              <a:buNone/>
            </a:pPr>
            <a:r>
              <a:rPr lang="en-US" altLang="zh-CN" sz="1800"/>
              <a:t>father(</a:t>
            </a:r>
            <a:r>
              <a:rPr lang="en-US" altLang="zh-CN" sz="1800">
                <a:sym typeface="+mn-ea"/>
              </a:rPr>
              <a:t>terach, nachor</a:t>
            </a:r>
            <a:r>
              <a:rPr lang="en-US" altLang="zh-CN" sz="1800"/>
              <a:t>).</a:t>
            </a:r>
            <a:endParaRPr lang="en-US" altLang="zh-CN" sz="1800"/>
          </a:p>
          <a:p>
            <a:pPr marL="0" indent="457200">
              <a:buNone/>
            </a:pPr>
            <a:r>
              <a:rPr lang="en-US" altLang="zh-CN" sz="1800">
                <a:sym typeface="+mn-ea"/>
              </a:rPr>
              <a:t>father(terach, haran).</a:t>
            </a:r>
            <a:endParaRPr lang="en-US" altLang="zh-CN" sz="1800">
              <a:sym typeface="+mn-ea"/>
            </a:endParaRPr>
          </a:p>
          <a:p>
            <a:pPr marL="0" indent="457200">
              <a:buNone/>
            </a:pPr>
            <a:r>
              <a:rPr lang="en-US" altLang="zh-CN" sz="1800"/>
              <a:t>father(abraham, issac).</a:t>
            </a:r>
            <a:endParaRPr lang="en-US" altLang="zh-CN" sz="1800"/>
          </a:p>
          <a:p>
            <a:pPr marL="0" indent="457200">
              <a:buNone/>
            </a:pPr>
            <a:r>
              <a:rPr lang="en-US" altLang="zh-CN" sz="1800"/>
              <a:t>father(haran, lot).</a:t>
            </a:r>
            <a:endParaRPr lang="en-US" altLang="zh-CN" sz="1800"/>
          </a:p>
          <a:p>
            <a:pPr marL="0" indent="457200">
              <a:buNone/>
            </a:pPr>
            <a:r>
              <a:rPr lang="en-US" altLang="zh-CN" sz="1800"/>
              <a:t>father(haran, milcah).</a:t>
            </a:r>
            <a:endParaRPr lang="en-US" altLang="zh-CN" sz="1800"/>
          </a:p>
          <a:p>
            <a:pPr marL="0" indent="457200">
              <a:buNone/>
            </a:pPr>
            <a:r>
              <a:rPr lang="en-US" altLang="zh-CN" sz="1800"/>
              <a:t>father(haran, yiscah).</a:t>
            </a:r>
            <a:endParaRPr lang="en-US" altLang="zh-CN" sz="1800"/>
          </a:p>
          <a:p>
            <a:pPr marL="0" indent="457200">
              <a:buNone/>
            </a:pPr>
            <a:r>
              <a:rPr lang="en-US" altLang="zh-CN" sz="1800"/>
              <a:t>mother(sarah, issac).</a:t>
            </a:r>
            <a:endParaRPr lang="en-US" altLang="zh-CN" sz="1800"/>
          </a:p>
          <a:p>
            <a:pPr marL="0" indent="457200">
              <a:buNone/>
            </a:pPr>
            <a:endParaRPr lang="en-US" altLang="zh-CN" sz="2000"/>
          </a:p>
          <a:p>
            <a:pPr marL="0" indent="0" eaLnBrk="1" latinLnBrk="0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000" b="1"/>
              <a:t>Query:</a:t>
            </a:r>
            <a:r>
              <a:rPr lang="en-US" altLang="zh-CN" sz="2000"/>
              <a:t> </a:t>
            </a:r>
            <a:r>
              <a:rPr lang="en-US" altLang="zh-CN" sz="2000">
                <a:sym typeface="+mn-ea"/>
              </a:rPr>
              <a:t>father(abraham, issac)?</a:t>
            </a:r>
            <a:endParaRPr lang="en-US" altLang="zh-CN" sz="200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271FDC6-2101-43A4-8D63-D36F9858016E}" type="datetime1">
              <a:rPr lang="zh-CN" altLang="en-US"/>
            </a:fld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27A55A8-80A8-4423-9E8E-DCF163C705BE}" type="slidenum">
              <a:rPr lang="en-US" altLang="zh-CN"/>
            </a:fld>
            <a:endParaRPr lang="en-US" altLang="zh-CN"/>
          </a:p>
        </p:txBody>
      </p:sp>
      <p:sp>
        <p:nvSpPr>
          <p:cNvPr id="6" name="内容占位符 2"/>
          <p:cNvSpPr>
            <a:spLocks noGrp="1"/>
          </p:cNvSpPr>
          <p:nvPr/>
        </p:nvSpPr>
        <p:spPr>
          <a:xfrm>
            <a:off x="3886200" y="1004570"/>
            <a:ext cx="4305935" cy="455803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fontAlgn="base">
              <a:spcBef>
                <a:spcPct val="40000"/>
              </a:spcBef>
              <a:spcAft>
                <a:spcPct val="2000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indent="-34798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Ø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87425" indent="-29400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Ø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1430" indent="-2921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Ø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98930" indent="-31623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Wingdings" panose="05000000000000000000" pitchFamily="2" charset="2"/>
              <a:buChar char="Ø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457200">
              <a:buNone/>
            </a:pPr>
            <a:r>
              <a:rPr lang="en-US" altLang="zh-CN" sz="1800"/>
              <a:t>male(terach).</a:t>
            </a:r>
            <a:endParaRPr lang="en-US" altLang="zh-CN" sz="1800"/>
          </a:p>
          <a:p>
            <a:pPr marL="0" indent="457200">
              <a:buNone/>
            </a:pPr>
            <a:r>
              <a:rPr lang="en-US" altLang="zh-CN" sz="1800">
                <a:sym typeface="+mn-ea"/>
              </a:rPr>
              <a:t>male</a:t>
            </a:r>
            <a:r>
              <a:rPr lang="en-US" altLang="zh-CN" sz="1800"/>
              <a:t>(</a:t>
            </a:r>
            <a:r>
              <a:rPr lang="en-US" altLang="zh-CN" sz="1800">
                <a:sym typeface="+mn-ea"/>
              </a:rPr>
              <a:t>abraham</a:t>
            </a:r>
            <a:r>
              <a:rPr lang="en-US" altLang="zh-CN" sz="1800"/>
              <a:t>).</a:t>
            </a:r>
            <a:endParaRPr lang="en-US" altLang="zh-CN" sz="1800"/>
          </a:p>
          <a:p>
            <a:pPr marL="0" indent="457200">
              <a:buNone/>
            </a:pPr>
            <a:r>
              <a:rPr lang="en-US" altLang="zh-CN" sz="1800">
                <a:sym typeface="+mn-ea"/>
              </a:rPr>
              <a:t>male(nachor).</a:t>
            </a:r>
            <a:endParaRPr lang="en-US" altLang="zh-CN" sz="1800">
              <a:sym typeface="+mn-ea"/>
            </a:endParaRPr>
          </a:p>
          <a:p>
            <a:pPr marL="0" indent="457200">
              <a:buNone/>
            </a:pPr>
            <a:r>
              <a:rPr lang="en-US" altLang="zh-CN" sz="1800">
                <a:sym typeface="+mn-ea"/>
              </a:rPr>
              <a:t>male</a:t>
            </a:r>
            <a:r>
              <a:rPr lang="en-US" altLang="zh-CN" sz="1800"/>
              <a:t>(</a:t>
            </a:r>
            <a:r>
              <a:rPr lang="en-US" altLang="zh-CN" sz="1800">
                <a:sym typeface="+mn-ea"/>
              </a:rPr>
              <a:t>haran</a:t>
            </a:r>
            <a:r>
              <a:rPr lang="en-US" altLang="zh-CN" sz="1800"/>
              <a:t>).</a:t>
            </a:r>
            <a:endParaRPr lang="en-US" altLang="zh-CN" sz="1800"/>
          </a:p>
          <a:p>
            <a:pPr marL="0" indent="457200">
              <a:buNone/>
            </a:pPr>
            <a:r>
              <a:rPr lang="en-US" altLang="zh-CN" sz="1800">
                <a:sym typeface="+mn-ea"/>
              </a:rPr>
              <a:t>male</a:t>
            </a:r>
            <a:r>
              <a:rPr lang="en-US" altLang="zh-CN" sz="1800"/>
              <a:t>(</a:t>
            </a:r>
            <a:r>
              <a:rPr lang="en-US" altLang="zh-CN" sz="1800">
                <a:sym typeface="+mn-ea"/>
              </a:rPr>
              <a:t>issac</a:t>
            </a:r>
            <a:r>
              <a:rPr lang="en-US" altLang="zh-CN" sz="1800"/>
              <a:t>).</a:t>
            </a:r>
            <a:endParaRPr lang="en-US" altLang="zh-CN" sz="1800"/>
          </a:p>
          <a:p>
            <a:pPr marL="0" indent="457200">
              <a:buNone/>
            </a:pPr>
            <a:r>
              <a:rPr lang="en-US" altLang="zh-CN" sz="1800">
                <a:sym typeface="+mn-ea"/>
              </a:rPr>
              <a:t>male</a:t>
            </a:r>
            <a:r>
              <a:rPr lang="en-US" altLang="zh-CN" sz="1800"/>
              <a:t>(</a:t>
            </a:r>
            <a:r>
              <a:rPr lang="en-US" altLang="zh-CN" sz="1800">
                <a:sym typeface="+mn-ea"/>
              </a:rPr>
              <a:t>lot</a:t>
            </a:r>
            <a:r>
              <a:rPr lang="en-US" altLang="zh-CN" sz="1800"/>
              <a:t>).</a:t>
            </a:r>
            <a:endParaRPr lang="en-US" altLang="zh-CN" sz="1800"/>
          </a:p>
          <a:p>
            <a:pPr marL="0" indent="457200">
              <a:buNone/>
            </a:pPr>
            <a:r>
              <a:rPr lang="en-US" altLang="zh-CN" sz="1800"/>
              <a:t>female(</a:t>
            </a:r>
            <a:r>
              <a:rPr lang="en-US" altLang="zh-CN" sz="1800">
                <a:sym typeface="+mn-ea"/>
              </a:rPr>
              <a:t>sarah</a:t>
            </a:r>
            <a:r>
              <a:rPr lang="en-US" altLang="zh-CN" sz="1800"/>
              <a:t>).</a:t>
            </a:r>
            <a:endParaRPr lang="en-US" altLang="zh-CN" sz="1800"/>
          </a:p>
          <a:p>
            <a:pPr marL="0" indent="457200">
              <a:buNone/>
            </a:pPr>
            <a:r>
              <a:rPr lang="en-US" altLang="zh-CN" sz="1800">
                <a:sym typeface="+mn-ea"/>
              </a:rPr>
              <a:t>female</a:t>
            </a:r>
            <a:r>
              <a:rPr lang="en-US" altLang="zh-CN" sz="1800"/>
              <a:t>(</a:t>
            </a:r>
            <a:r>
              <a:rPr lang="en-US" altLang="zh-CN" sz="1800">
                <a:sym typeface="+mn-ea"/>
              </a:rPr>
              <a:t>milcah</a:t>
            </a:r>
            <a:r>
              <a:rPr lang="en-US" altLang="zh-CN" sz="1800"/>
              <a:t>).</a:t>
            </a:r>
            <a:endParaRPr lang="en-US" altLang="zh-CN" sz="1800"/>
          </a:p>
          <a:p>
            <a:pPr marL="0" indent="457200">
              <a:buNone/>
            </a:pPr>
            <a:r>
              <a:rPr lang="en-US" altLang="zh-CN" sz="1800">
                <a:sym typeface="+mn-ea"/>
              </a:rPr>
              <a:t>female</a:t>
            </a:r>
            <a:r>
              <a:rPr lang="en-US" altLang="zh-CN" sz="1800">
                <a:sym typeface="+mn-ea"/>
              </a:rPr>
              <a:t>(yiscah).</a:t>
            </a:r>
            <a:endParaRPr lang="en-US" altLang="zh-CN" sz="1800">
              <a:sym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191000" y="5181600"/>
            <a:ext cx="53848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chemeClr val="accent6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✔</a:t>
            </a:r>
            <a:endParaRPr lang="zh-CN" altLang="en-US">
              <a:solidFill>
                <a:schemeClr val="accent6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9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>
                <a:sym typeface="+mn-ea"/>
              </a:rPr>
              <a:t>Queries</a:t>
            </a:r>
            <a:endParaRPr lang="en-US" altLang="zh-CN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pPr marL="0" indent="457200">
              <a:buNone/>
            </a:pPr>
            <a:r>
              <a:rPr lang="en-US" altLang="zh-CN" sz="1800"/>
              <a:t>father(terach, abraham).</a:t>
            </a:r>
            <a:endParaRPr lang="en-US" altLang="zh-CN" sz="1800"/>
          </a:p>
          <a:p>
            <a:pPr marL="0" indent="457200">
              <a:buNone/>
            </a:pPr>
            <a:r>
              <a:rPr lang="en-US" altLang="zh-CN" sz="1800"/>
              <a:t>father(</a:t>
            </a:r>
            <a:r>
              <a:rPr lang="en-US" altLang="zh-CN" sz="1800">
                <a:sym typeface="+mn-ea"/>
              </a:rPr>
              <a:t>terach, nachor</a:t>
            </a:r>
            <a:r>
              <a:rPr lang="en-US" altLang="zh-CN" sz="1800"/>
              <a:t>).</a:t>
            </a:r>
            <a:endParaRPr lang="en-US" altLang="zh-CN" sz="1800"/>
          </a:p>
          <a:p>
            <a:pPr marL="0" indent="457200">
              <a:buNone/>
            </a:pPr>
            <a:r>
              <a:rPr lang="en-US" altLang="zh-CN" sz="1800">
                <a:sym typeface="+mn-ea"/>
              </a:rPr>
              <a:t>father(terach, haran).</a:t>
            </a:r>
            <a:endParaRPr lang="en-US" altLang="zh-CN" sz="1800">
              <a:sym typeface="+mn-ea"/>
            </a:endParaRPr>
          </a:p>
          <a:p>
            <a:pPr marL="0" indent="457200">
              <a:buNone/>
            </a:pPr>
            <a:r>
              <a:rPr lang="en-US" altLang="zh-CN" sz="1800"/>
              <a:t>father(abraham, issac).</a:t>
            </a:r>
            <a:endParaRPr lang="en-US" altLang="zh-CN" sz="1800"/>
          </a:p>
          <a:p>
            <a:pPr marL="0" indent="457200">
              <a:buNone/>
            </a:pPr>
            <a:r>
              <a:rPr lang="en-US" altLang="zh-CN" sz="1800"/>
              <a:t>father(haran, lot).</a:t>
            </a:r>
            <a:endParaRPr lang="en-US" altLang="zh-CN" sz="1800"/>
          </a:p>
          <a:p>
            <a:pPr marL="0" indent="457200">
              <a:buNone/>
            </a:pPr>
            <a:r>
              <a:rPr lang="en-US" altLang="zh-CN" sz="1800"/>
              <a:t>father(haran, milcah).</a:t>
            </a:r>
            <a:endParaRPr lang="en-US" altLang="zh-CN" sz="1800"/>
          </a:p>
          <a:p>
            <a:pPr marL="0" indent="457200">
              <a:buNone/>
            </a:pPr>
            <a:r>
              <a:rPr lang="en-US" altLang="zh-CN" sz="1800"/>
              <a:t>father(haran, yiscah).</a:t>
            </a:r>
            <a:endParaRPr lang="en-US" altLang="zh-CN" sz="1800"/>
          </a:p>
          <a:p>
            <a:pPr marL="0" indent="457200">
              <a:buNone/>
            </a:pPr>
            <a:r>
              <a:rPr lang="en-US" altLang="zh-CN" sz="1800"/>
              <a:t>mother(sarah, issac).</a:t>
            </a:r>
            <a:endParaRPr lang="en-US" altLang="zh-CN" sz="1800"/>
          </a:p>
          <a:p>
            <a:pPr marL="0" indent="457200">
              <a:buNone/>
            </a:pPr>
            <a:endParaRPr lang="en-US" altLang="zh-CN" sz="2000"/>
          </a:p>
          <a:p>
            <a:pPr marL="0" indent="0" eaLnBrk="1" latinLnBrk="0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000" b="1"/>
              <a:t>Query:</a:t>
            </a:r>
            <a:r>
              <a:rPr lang="en-US" altLang="zh-CN" sz="2000"/>
              <a:t> </a:t>
            </a:r>
            <a:r>
              <a:rPr lang="en-US" altLang="zh-CN" sz="2000">
                <a:sym typeface="+mn-ea"/>
              </a:rPr>
              <a:t>female</a:t>
            </a:r>
            <a:r>
              <a:rPr lang="en-US" altLang="zh-CN" sz="2000">
                <a:sym typeface="+mn-ea"/>
              </a:rPr>
              <a:t>(abraham)?</a:t>
            </a:r>
            <a:endParaRPr lang="en-US" altLang="zh-CN" sz="200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271FDC6-2101-43A4-8D63-D36F9858016E}" type="datetime1">
              <a:rPr lang="zh-CN" altLang="en-US"/>
            </a:fld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27A55A8-80A8-4423-9E8E-DCF163C705BE}" type="slidenum">
              <a:rPr lang="en-US" altLang="zh-CN"/>
            </a:fld>
            <a:endParaRPr lang="en-US" altLang="zh-CN"/>
          </a:p>
        </p:txBody>
      </p:sp>
      <p:sp>
        <p:nvSpPr>
          <p:cNvPr id="9" name="文本框 8"/>
          <p:cNvSpPr txBox="1"/>
          <p:nvPr/>
        </p:nvSpPr>
        <p:spPr>
          <a:xfrm>
            <a:off x="3581400" y="5181600"/>
            <a:ext cx="53848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✘</a:t>
            </a:r>
            <a:endParaRPr lang="zh-CN" altLang="en-US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" name="内容占位符 2"/>
          <p:cNvSpPr>
            <a:spLocks noGrp="1"/>
          </p:cNvSpPr>
          <p:nvPr/>
        </p:nvSpPr>
        <p:spPr>
          <a:xfrm>
            <a:off x="3886200" y="1004570"/>
            <a:ext cx="4305935" cy="455803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fontAlgn="base">
              <a:spcBef>
                <a:spcPct val="40000"/>
              </a:spcBef>
              <a:spcAft>
                <a:spcPct val="2000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indent="-34798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Ø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87425" indent="-29400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Ø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1430" indent="-2921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Ø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98930" indent="-31623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Wingdings" panose="05000000000000000000" pitchFamily="2" charset="2"/>
              <a:buChar char="Ø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457200">
              <a:buNone/>
            </a:pPr>
            <a:r>
              <a:rPr lang="en-US" altLang="zh-CN" sz="1800"/>
              <a:t>male(terach).</a:t>
            </a:r>
            <a:endParaRPr lang="en-US" altLang="zh-CN" sz="1800"/>
          </a:p>
          <a:p>
            <a:pPr marL="0" indent="457200">
              <a:buNone/>
            </a:pPr>
            <a:r>
              <a:rPr lang="en-US" altLang="zh-CN" sz="1800">
                <a:sym typeface="+mn-ea"/>
              </a:rPr>
              <a:t>male</a:t>
            </a:r>
            <a:r>
              <a:rPr lang="en-US" altLang="zh-CN" sz="1800"/>
              <a:t>(</a:t>
            </a:r>
            <a:r>
              <a:rPr lang="en-US" altLang="zh-CN" sz="1800">
                <a:sym typeface="+mn-ea"/>
              </a:rPr>
              <a:t>abraham</a:t>
            </a:r>
            <a:r>
              <a:rPr lang="en-US" altLang="zh-CN" sz="1800"/>
              <a:t>).</a:t>
            </a:r>
            <a:endParaRPr lang="en-US" altLang="zh-CN" sz="1800"/>
          </a:p>
          <a:p>
            <a:pPr marL="0" indent="457200">
              <a:buNone/>
            </a:pPr>
            <a:r>
              <a:rPr lang="en-US" altLang="zh-CN" sz="1800">
                <a:sym typeface="+mn-ea"/>
              </a:rPr>
              <a:t>male(nachor).</a:t>
            </a:r>
            <a:endParaRPr lang="en-US" altLang="zh-CN" sz="1800">
              <a:sym typeface="+mn-ea"/>
            </a:endParaRPr>
          </a:p>
          <a:p>
            <a:pPr marL="0" indent="457200">
              <a:buNone/>
            </a:pPr>
            <a:r>
              <a:rPr lang="en-US" altLang="zh-CN" sz="1800">
                <a:sym typeface="+mn-ea"/>
              </a:rPr>
              <a:t>male</a:t>
            </a:r>
            <a:r>
              <a:rPr lang="en-US" altLang="zh-CN" sz="1800"/>
              <a:t>(</a:t>
            </a:r>
            <a:r>
              <a:rPr lang="en-US" altLang="zh-CN" sz="1800">
                <a:sym typeface="+mn-ea"/>
              </a:rPr>
              <a:t>haran</a:t>
            </a:r>
            <a:r>
              <a:rPr lang="en-US" altLang="zh-CN" sz="1800"/>
              <a:t>).</a:t>
            </a:r>
            <a:endParaRPr lang="en-US" altLang="zh-CN" sz="1800"/>
          </a:p>
          <a:p>
            <a:pPr marL="0" indent="457200">
              <a:buNone/>
            </a:pPr>
            <a:r>
              <a:rPr lang="en-US" altLang="zh-CN" sz="1800">
                <a:sym typeface="+mn-ea"/>
              </a:rPr>
              <a:t>male</a:t>
            </a:r>
            <a:r>
              <a:rPr lang="en-US" altLang="zh-CN" sz="1800"/>
              <a:t>(</a:t>
            </a:r>
            <a:r>
              <a:rPr lang="en-US" altLang="zh-CN" sz="1800">
                <a:sym typeface="+mn-ea"/>
              </a:rPr>
              <a:t>issac</a:t>
            </a:r>
            <a:r>
              <a:rPr lang="en-US" altLang="zh-CN" sz="1800"/>
              <a:t>).</a:t>
            </a:r>
            <a:endParaRPr lang="en-US" altLang="zh-CN" sz="1800"/>
          </a:p>
          <a:p>
            <a:pPr marL="0" indent="457200">
              <a:buNone/>
            </a:pPr>
            <a:r>
              <a:rPr lang="en-US" altLang="zh-CN" sz="1800">
                <a:sym typeface="+mn-ea"/>
              </a:rPr>
              <a:t>male</a:t>
            </a:r>
            <a:r>
              <a:rPr lang="en-US" altLang="zh-CN" sz="1800"/>
              <a:t>(</a:t>
            </a:r>
            <a:r>
              <a:rPr lang="en-US" altLang="zh-CN" sz="1800">
                <a:sym typeface="+mn-ea"/>
              </a:rPr>
              <a:t>lot</a:t>
            </a:r>
            <a:r>
              <a:rPr lang="en-US" altLang="zh-CN" sz="1800"/>
              <a:t>).</a:t>
            </a:r>
            <a:endParaRPr lang="en-US" altLang="zh-CN" sz="1800"/>
          </a:p>
          <a:p>
            <a:pPr marL="0" indent="457200">
              <a:buNone/>
            </a:pPr>
            <a:r>
              <a:rPr lang="en-US" altLang="zh-CN" sz="1800"/>
              <a:t>female(</a:t>
            </a:r>
            <a:r>
              <a:rPr lang="en-US" altLang="zh-CN" sz="1800">
                <a:sym typeface="+mn-ea"/>
              </a:rPr>
              <a:t>sarah</a:t>
            </a:r>
            <a:r>
              <a:rPr lang="en-US" altLang="zh-CN" sz="1800"/>
              <a:t>).</a:t>
            </a:r>
            <a:endParaRPr lang="en-US" altLang="zh-CN" sz="1800"/>
          </a:p>
          <a:p>
            <a:pPr marL="0" indent="457200">
              <a:buNone/>
            </a:pPr>
            <a:r>
              <a:rPr lang="en-US" altLang="zh-CN" sz="1800">
                <a:sym typeface="+mn-ea"/>
              </a:rPr>
              <a:t>female</a:t>
            </a:r>
            <a:r>
              <a:rPr lang="en-US" altLang="zh-CN" sz="1800"/>
              <a:t>(</a:t>
            </a:r>
            <a:r>
              <a:rPr lang="en-US" altLang="zh-CN" sz="1800">
                <a:sym typeface="+mn-ea"/>
              </a:rPr>
              <a:t>milcah</a:t>
            </a:r>
            <a:r>
              <a:rPr lang="en-US" altLang="zh-CN" sz="1800"/>
              <a:t>).</a:t>
            </a:r>
            <a:endParaRPr lang="en-US" altLang="zh-CN" sz="1800"/>
          </a:p>
          <a:p>
            <a:pPr marL="0" indent="457200">
              <a:buNone/>
            </a:pPr>
            <a:r>
              <a:rPr lang="en-US" altLang="zh-CN" sz="1800">
                <a:sym typeface="+mn-ea"/>
              </a:rPr>
              <a:t>female</a:t>
            </a:r>
            <a:r>
              <a:rPr lang="en-US" altLang="zh-CN" sz="1800">
                <a:sym typeface="+mn-ea"/>
              </a:rPr>
              <a:t>(yiscah).</a:t>
            </a:r>
            <a:endParaRPr lang="en-US" altLang="zh-CN" sz="1800"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9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>
                <a:sym typeface="+mn-ea"/>
              </a:rPr>
              <a:t>Queries</a:t>
            </a:r>
            <a:endParaRPr lang="en-US" altLang="zh-CN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pPr marL="0" indent="457200">
              <a:buNone/>
            </a:pPr>
            <a:r>
              <a:rPr lang="en-US" altLang="zh-CN" sz="1800"/>
              <a:t>father(terach, abraham).</a:t>
            </a:r>
            <a:endParaRPr lang="en-US" altLang="zh-CN" sz="1800"/>
          </a:p>
          <a:p>
            <a:pPr marL="0" indent="457200">
              <a:buNone/>
            </a:pPr>
            <a:r>
              <a:rPr lang="en-US" altLang="zh-CN" sz="1800"/>
              <a:t>father(</a:t>
            </a:r>
            <a:r>
              <a:rPr lang="en-US" altLang="zh-CN" sz="1800">
                <a:sym typeface="+mn-ea"/>
              </a:rPr>
              <a:t>terach, nachor</a:t>
            </a:r>
            <a:r>
              <a:rPr lang="en-US" altLang="zh-CN" sz="1800"/>
              <a:t>).</a:t>
            </a:r>
            <a:endParaRPr lang="en-US" altLang="zh-CN" sz="1800"/>
          </a:p>
          <a:p>
            <a:pPr marL="0" indent="457200">
              <a:buNone/>
            </a:pPr>
            <a:r>
              <a:rPr lang="en-US" altLang="zh-CN" sz="1800">
                <a:sym typeface="+mn-ea"/>
              </a:rPr>
              <a:t>father(terach, haran).</a:t>
            </a:r>
            <a:endParaRPr lang="en-US" altLang="zh-CN" sz="1800">
              <a:sym typeface="+mn-ea"/>
            </a:endParaRPr>
          </a:p>
          <a:p>
            <a:pPr marL="0" indent="457200">
              <a:buNone/>
            </a:pPr>
            <a:r>
              <a:rPr lang="en-US" altLang="zh-CN" sz="1800"/>
              <a:t>father(abraham, issac).</a:t>
            </a:r>
            <a:endParaRPr lang="en-US" altLang="zh-CN" sz="1800"/>
          </a:p>
          <a:p>
            <a:pPr marL="0" indent="457200">
              <a:buNone/>
            </a:pPr>
            <a:r>
              <a:rPr lang="en-US" altLang="zh-CN" sz="1800"/>
              <a:t>father(haran, lot).</a:t>
            </a:r>
            <a:endParaRPr lang="en-US" altLang="zh-CN" sz="1800"/>
          </a:p>
          <a:p>
            <a:pPr marL="0" indent="457200">
              <a:buNone/>
            </a:pPr>
            <a:r>
              <a:rPr lang="en-US" altLang="zh-CN" sz="1800"/>
              <a:t>father(haran, milcah).</a:t>
            </a:r>
            <a:endParaRPr lang="en-US" altLang="zh-CN" sz="1800"/>
          </a:p>
          <a:p>
            <a:pPr marL="0" indent="457200">
              <a:buNone/>
            </a:pPr>
            <a:r>
              <a:rPr lang="en-US" altLang="zh-CN" sz="1800"/>
              <a:t>father(haran, yiscah).</a:t>
            </a:r>
            <a:endParaRPr lang="en-US" altLang="zh-CN" sz="1800"/>
          </a:p>
          <a:p>
            <a:pPr marL="0" indent="457200">
              <a:buNone/>
            </a:pPr>
            <a:r>
              <a:rPr lang="en-US" altLang="zh-CN" sz="1800"/>
              <a:t>mother(sarah, issac).</a:t>
            </a:r>
            <a:endParaRPr lang="en-US" altLang="zh-CN" sz="1800"/>
          </a:p>
          <a:p>
            <a:pPr marL="0" indent="457200">
              <a:buNone/>
            </a:pPr>
            <a:endParaRPr lang="en-US" altLang="zh-CN" sz="2000"/>
          </a:p>
          <a:p>
            <a:pPr marL="0" indent="0" eaLnBrk="1" latinLnBrk="0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000" b="1"/>
              <a:t>Query:</a:t>
            </a:r>
            <a:r>
              <a:rPr lang="en-US" altLang="zh-CN" sz="2000"/>
              <a:t> </a:t>
            </a:r>
            <a:r>
              <a:rPr lang="en-US" altLang="zh-CN" sz="2000">
                <a:sym typeface="+mn-ea"/>
              </a:rPr>
              <a:t>father(abraham, X)</a:t>
            </a:r>
            <a:r>
              <a:rPr lang="en-US" altLang="zh-CN" sz="2000">
                <a:sym typeface="+mn-ea"/>
              </a:rPr>
              <a:t>?</a:t>
            </a:r>
            <a:endParaRPr lang="en-US" altLang="zh-CN" sz="200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271FDC6-2101-43A4-8D63-D36F9858016E}" type="datetime1">
              <a:rPr lang="zh-CN" altLang="en-US"/>
            </a:fld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27A55A8-80A8-4423-9E8E-DCF163C705BE}" type="slidenum">
              <a:rPr lang="en-US" altLang="zh-CN"/>
            </a:fld>
            <a:endParaRPr lang="en-US" altLang="zh-CN"/>
          </a:p>
        </p:txBody>
      </p:sp>
      <p:sp>
        <p:nvSpPr>
          <p:cNvPr id="9" name="文本框 8"/>
          <p:cNvSpPr txBox="1"/>
          <p:nvPr/>
        </p:nvSpPr>
        <p:spPr>
          <a:xfrm>
            <a:off x="4114800" y="5181600"/>
            <a:ext cx="251079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olidFill>
                  <a:schemeClr val="tx1"/>
                </a:solidFill>
                <a:latin typeface="+mn-lt"/>
                <a:ea typeface="宋体" panose="02010600030101010101" pitchFamily="2" charset="-122"/>
                <a:cs typeface="+mn-lt"/>
              </a:rPr>
              <a:t>X=issac.</a:t>
            </a:r>
            <a:endParaRPr lang="zh-CN" altLang="en-US">
              <a:solidFill>
                <a:schemeClr val="tx1"/>
              </a:solidFill>
              <a:latin typeface="+mn-lt"/>
              <a:ea typeface="宋体" panose="02010600030101010101" pitchFamily="2" charset="-122"/>
              <a:cs typeface="+mn-lt"/>
            </a:endParaRPr>
          </a:p>
        </p:txBody>
      </p:sp>
      <p:sp>
        <p:nvSpPr>
          <p:cNvPr id="7" name="内容占位符 2"/>
          <p:cNvSpPr>
            <a:spLocks noGrp="1"/>
          </p:cNvSpPr>
          <p:nvPr/>
        </p:nvSpPr>
        <p:spPr>
          <a:xfrm>
            <a:off x="3886200" y="1004570"/>
            <a:ext cx="4305935" cy="455803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fontAlgn="base">
              <a:spcBef>
                <a:spcPct val="40000"/>
              </a:spcBef>
              <a:spcAft>
                <a:spcPct val="2000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indent="-34798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Ø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87425" indent="-29400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Ø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1430" indent="-2921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Ø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98930" indent="-31623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Wingdings" panose="05000000000000000000" pitchFamily="2" charset="2"/>
              <a:buChar char="Ø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457200">
              <a:buNone/>
            </a:pPr>
            <a:r>
              <a:rPr lang="en-US" altLang="zh-CN" sz="1800"/>
              <a:t>male(terach).</a:t>
            </a:r>
            <a:endParaRPr lang="en-US" altLang="zh-CN" sz="1800"/>
          </a:p>
          <a:p>
            <a:pPr marL="0" indent="457200">
              <a:buNone/>
            </a:pPr>
            <a:r>
              <a:rPr lang="en-US" altLang="zh-CN" sz="1800">
                <a:sym typeface="+mn-ea"/>
              </a:rPr>
              <a:t>male</a:t>
            </a:r>
            <a:r>
              <a:rPr lang="en-US" altLang="zh-CN" sz="1800"/>
              <a:t>(</a:t>
            </a:r>
            <a:r>
              <a:rPr lang="en-US" altLang="zh-CN" sz="1800">
                <a:sym typeface="+mn-ea"/>
              </a:rPr>
              <a:t>abraham</a:t>
            </a:r>
            <a:r>
              <a:rPr lang="en-US" altLang="zh-CN" sz="1800"/>
              <a:t>).</a:t>
            </a:r>
            <a:endParaRPr lang="en-US" altLang="zh-CN" sz="1800"/>
          </a:p>
          <a:p>
            <a:pPr marL="0" indent="457200">
              <a:buNone/>
            </a:pPr>
            <a:r>
              <a:rPr lang="en-US" altLang="zh-CN" sz="1800">
                <a:sym typeface="+mn-ea"/>
              </a:rPr>
              <a:t>male(nachor).</a:t>
            </a:r>
            <a:endParaRPr lang="en-US" altLang="zh-CN" sz="1800">
              <a:sym typeface="+mn-ea"/>
            </a:endParaRPr>
          </a:p>
          <a:p>
            <a:pPr marL="0" indent="457200">
              <a:buNone/>
            </a:pPr>
            <a:r>
              <a:rPr lang="en-US" altLang="zh-CN" sz="1800">
                <a:sym typeface="+mn-ea"/>
              </a:rPr>
              <a:t>male</a:t>
            </a:r>
            <a:r>
              <a:rPr lang="en-US" altLang="zh-CN" sz="1800"/>
              <a:t>(</a:t>
            </a:r>
            <a:r>
              <a:rPr lang="en-US" altLang="zh-CN" sz="1800">
                <a:sym typeface="+mn-ea"/>
              </a:rPr>
              <a:t>haran</a:t>
            </a:r>
            <a:r>
              <a:rPr lang="en-US" altLang="zh-CN" sz="1800"/>
              <a:t>).</a:t>
            </a:r>
            <a:endParaRPr lang="en-US" altLang="zh-CN" sz="1800"/>
          </a:p>
          <a:p>
            <a:pPr marL="0" indent="457200">
              <a:buNone/>
            </a:pPr>
            <a:r>
              <a:rPr lang="en-US" altLang="zh-CN" sz="1800">
                <a:sym typeface="+mn-ea"/>
              </a:rPr>
              <a:t>male</a:t>
            </a:r>
            <a:r>
              <a:rPr lang="en-US" altLang="zh-CN" sz="1800"/>
              <a:t>(</a:t>
            </a:r>
            <a:r>
              <a:rPr lang="en-US" altLang="zh-CN" sz="1800">
                <a:sym typeface="+mn-ea"/>
              </a:rPr>
              <a:t>issac</a:t>
            </a:r>
            <a:r>
              <a:rPr lang="en-US" altLang="zh-CN" sz="1800"/>
              <a:t>).</a:t>
            </a:r>
            <a:endParaRPr lang="en-US" altLang="zh-CN" sz="1800"/>
          </a:p>
          <a:p>
            <a:pPr marL="0" indent="457200">
              <a:buNone/>
            </a:pPr>
            <a:r>
              <a:rPr lang="en-US" altLang="zh-CN" sz="1800">
                <a:sym typeface="+mn-ea"/>
              </a:rPr>
              <a:t>male</a:t>
            </a:r>
            <a:r>
              <a:rPr lang="en-US" altLang="zh-CN" sz="1800"/>
              <a:t>(</a:t>
            </a:r>
            <a:r>
              <a:rPr lang="en-US" altLang="zh-CN" sz="1800">
                <a:sym typeface="+mn-ea"/>
              </a:rPr>
              <a:t>lot</a:t>
            </a:r>
            <a:r>
              <a:rPr lang="en-US" altLang="zh-CN" sz="1800"/>
              <a:t>).</a:t>
            </a:r>
            <a:endParaRPr lang="en-US" altLang="zh-CN" sz="1800"/>
          </a:p>
          <a:p>
            <a:pPr marL="0" indent="457200">
              <a:buNone/>
            </a:pPr>
            <a:r>
              <a:rPr lang="en-US" altLang="zh-CN" sz="1800"/>
              <a:t>female(</a:t>
            </a:r>
            <a:r>
              <a:rPr lang="en-US" altLang="zh-CN" sz="1800">
                <a:sym typeface="+mn-ea"/>
              </a:rPr>
              <a:t>sarah</a:t>
            </a:r>
            <a:r>
              <a:rPr lang="en-US" altLang="zh-CN" sz="1800"/>
              <a:t>).</a:t>
            </a:r>
            <a:endParaRPr lang="en-US" altLang="zh-CN" sz="1800"/>
          </a:p>
          <a:p>
            <a:pPr marL="0" indent="457200">
              <a:buNone/>
            </a:pPr>
            <a:r>
              <a:rPr lang="en-US" altLang="zh-CN" sz="1800">
                <a:sym typeface="+mn-ea"/>
              </a:rPr>
              <a:t>female</a:t>
            </a:r>
            <a:r>
              <a:rPr lang="en-US" altLang="zh-CN" sz="1800"/>
              <a:t>(</a:t>
            </a:r>
            <a:r>
              <a:rPr lang="en-US" altLang="zh-CN" sz="1800">
                <a:sym typeface="+mn-ea"/>
              </a:rPr>
              <a:t>milcah</a:t>
            </a:r>
            <a:r>
              <a:rPr lang="en-US" altLang="zh-CN" sz="1800"/>
              <a:t>).</a:t>
            </a:r>
            <a:endParaRPr lang="en-US" altLang="zh-CN" sz="1800"/>
          </a:p>
          <a:p>
            <a:pPr marL="0" indent="457200">
              <a:buNone/>
            </a:pPr>
            <a:r>
              <a:rPr lang="en-US" altLang="zh-CN" sz="1800">
                <a:sym typeface="+mn-ea"/>
              </a:rPr>
              <a:t>female</a:t>
            </a:r>
            <a:r>
              <a:rPr lang="en-US" altLang="zh-CN" sz="1800">
                <a:sym typeface="+mn-ea"/>
              </a:rPr>
              <a:t>(yiscah).</a:t>
            </a:r>
            <a:endParaRPr lang="en-US" altLang="zh-CN" sz="1800"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447800" y="5638800"/>
            <a:ext cx="6370320" cy="1014730"/>
          </a:xfrm>
          <a:prstGeom prst="rect">
            <a:avLst/>
          </a:prstGeom>
          <a:noFill/>
          <a:ln w="19050" cmpd="sng">
            <a:solidFill>
              <a:schemeClr val="accent1">
                <a:shade val="50000"/>
              </a:schemeClr>
            </a:solidFill>
            <a:prstDash val="sysDot"/>
          </a:ln>
        </p:spPr>
        <p:txBody>
          <a:bodyPr wrap="square" rtlCol="0" anchor="t">
            <a:spAutoFit/>
          </a:bodyPr>
          <a:p>
            <a:pPr algn="ctr"/>
            <a:r>
              <a:rPr lang="en-US" altLang="zh-CN">
                <a:latin typeface="+mn-lt"/>
                <a:cs typeface="+mn-lt"/>
                <a:sym typeface="+mn-ea"/>
              </a:rPr>
              <a:t>father(abraham, lot)?, father(abraham, milcah)?, ..., father(abraham, issac)?, ... </a:t>
            </a:r>
            <a:endParaRPr lang="en-US" altLang="zh-CN">
              <a:latin typeface="+mn-lt"/>
              <a:cs typeface="+mn-lt"/>
              <a:sym typeface="+mn-ea"/>
            </a:endParaRPr>
          </a:p>
          <a:p>
            <a:pPr algn="ctr"/>
            <a:r>
              <a:rPr lang="en-US" altLang="zh-CN">
                <a:solidFill>
                  <a:schemeClr val="accent5"/>
                </a:solidFill>
                <a:latin typeface="+mn-lt"/>
                <a:cs typeface="+mn-lt"/>
                <a:sym typeface="+mn-ea"/>
              </a:rPr>
              <a:t>stops until an answer </a:t>
            </a:r>
            <a:r>
              <a:rPr lang="en-US" altLang="zh-CN">
                <a:solidFill>
                  <a:schemeClr val="accent5"/>
                </a:solidFill>
                <a:latin typeface="+mn-lt"/>
                <a:cs typeface="+mn-lt"/>
                <a:sym typeface="+mn-ea"/>
              </a:rPr>
              <a:t>yes is given</a:t>
            </a:r>
            <a:r>
              <a:rPr lang="en-US" altLang="zh-CN">
                <a:latin typeface="+mn-lt"/>
                <a:cs typeface="+mn-lt"/>
                <a:sym typeface="+mn-ea"/>
              </a:rPr>
              <a:t>. </a:t>
            </a:r>
            <a:endParaRPr lang="en-US" altLang="zh-CN">
              <a:solidFill>
                <a:schemeClr val="accent5"/>
              </a:solidFill>
              <a:latin typeface="+mn-lt"/>
              <a:cs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9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/>
              <a:t>Universal Facts</a:t>
            </a:r>
            <a:endParaRPr lang="en-US" altLang="zh-CN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271FDC6-2101-43A4-8D63-D36F9858016E}" type="datetime1">
              <a:rPr lang="zh-CN" altLang="en-US"/>
            </a:fld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27A55A8-80A8-4423-9E8E-DCF163C705BE}" type="slidenum">
              <a:rPr lang="en-US" altLang="zh-CN"/>
            </a:fld>
            <a:endParaRPr lang="en-US" altLang="zh-CN"/>
          </a:p>
        </p:txBody>
      </p:sp>
      <p:sp>
        <p:nvSpPr>
          <p:cNvPr id="6" name="内容占位符 5"/>
          <p:cNvSpPr>
            <a:spLocks noGrp="1"/>
          </p:cNvSpPr>
          <p:nvPr>
            <p:ph idx="1"/>
          </p:nvPr>
        </p:nvSpPr>
        <p:spPr/>
        <p:txBody>
          <a:bodyPr/>
          <a:p>
            <a:pPr marL="0" indent="457200">
              <a:buNone/>
            </a:pPr>
            <a:r>
              <a:rPr lang="en-US" altLang="zh-CN" sz="2000"/>
              <a:t>likes(abraham, pomegranates).</a:t>
            </a:r>
            <a:endParaRPr lang="en-US" altLang="zh-CN" sz="2000"/>
          </a:p>
          <a:p>
            <a:pPr marL="0" indent="457200">
              <a:buNone/>
            </a:pPr>
            <a:r>
              <a:rPr lang="en-US" altLang="zh-CN" sz="2000">
                <a:sym typeface="+mn-ea"/>
              </a:rPr>
              <a:t>likes(sarah, pomegranates).</a:t>
            </a:r>
            <a:endParaRPr lang="en-US" altLang="zh-CN" sz="2000">
              <a:sym typeface="+mn-ea"/>
            </a:endParaRPr>
          </a:p>
          <a:p>
            <a:pPr marL="0" indent="457200">
              <a:buNone/>
            </a:pPr>
            <a:r>
              <a:rPr lang="en-US" altLang="zh-CN" sz="2000"/>
              <a:t>......</a:t>
            </a:r>
            <a:endParaRPr lang="en-US" altLang="zh-CN" sz="2000"/>
          </a:p>
          <a:p>
            <a:pPr marL="0" indent="457200">
              <a:buNone/>
            </a:pPr>
            <a:endParaRPr lang="en-US" altLang="zh-CN" sz="2000"/>
          </a:p>
          <a:p>
            <a:pPr marL="0" indent="457200">
              <a:buNone/>
            </a:pPr>
            <a:r>
              <a:rPr lang="en-US" altLang="zh-CN" sz="2000"/>
              <a:t>likes(X, </a:t>
            </a:r>
            <a:r>
              <a:rPr lang="en-US" altLang="zh-CN" sz="2000">
                <a:sym typeface="+mn-ea"/>
              </a:rPr>
              <a:t>pomegranates).</a:t>
            </a:r>
            <a:endParaRPr lang="en-US" altLang="zh-CN" sz="2000"/>
          </a:p>
          <a:p>
            <a:pPr marL="0" indent="457200">
              <a:buNone/>
            </a:pPr>
            <a:endParaRPr lang="en-US" altLang="zh-CN" sz="2000"/>
          </a:p>
          <a:p>
            <a:pPr marL="0" indent="457200">
              <a:buNone/>
            </a:pPr>
            <a:endParaRPr lang="en-US" altLang="zh-CN" sz="2000"/>
          </a:p>
          <a:p>
            <a:pPr marL="0" indent="0" eaLnBrk="1" latinLnBrk="0" hangingPunct="1">
              <a:spcBef>
                <a:spcPts val="0"/>
              </a:spcBef>
              <a:spcAft>
                <a:spcPts val="0"/>
              </a:spcAft>
              <a:buNone/>
            </a:pPr>
            <a:endParaRPr lang="en-US" altLang="zh-CN" sz="2000"/>
          </a:p>
        </p:txBody>
      </p:sp>
      <p:sp>
        <p:nvSpPr>
          <p:cNvPr id="7" name="下箭头 6"/>
          <p:cNvSpPr/>
          <p:nvPr/>
        </p:nvSpPr>
        <p:spPr>
          <a:xfrm>
            <a:off x="1508125" y="2743200"/>
            <a:ext cx="320675" cy="381000"/>
          </a:xfrm>
          <a:prstGeom prst="downArrow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>
                <a:sym typeface="+mn-ea"/>
              </a:rPr>
              <a:t>Conjunctive Queries</a:t>
            </a:r>
            <a:endParaRPr lang="en-US" altLang="zh-CN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pPr marL="0" indent="457200">
              <a:buNone/>
            </a:pPr>
            <a:r>
              <a:rPr lang="en-US" altLang="zh-CN" sz="1800"/>
              <a:t>father(terach, abraham).</a:t>
            </a:r>
            <a:endParaRPr lang="en-US" altLang="zh-CN" sz="1800"/>
          </a:p>
          <a:p>
            <a:pPr marL="0" indent="457200">
              <a:buNone/>
            </a:pPr>
            <a:r>
              <a:rPr lang="en-US" altLang="zh-CN" sz="1800"/>
              <a:t>father(</a:t>
            </a:r>
            <a:r>
              <a:rPr lang="en-US" altLang="zh-CN" sz="1800">
                <a:sym typeface="+mn-ea"/>
              </a:rPr>
              <a:t>terach, nachor</a:t>
            </a:r>
            <a:r>
              <a:rPr lang="en-US" altLang="zh-CN" sz="1800"/>
              <a:t>).</a:t>
            </a:r>
            <a:endParaRPr lang="en-US" altLang="zh-CN" sz="1800"/>
          </a:p>
          <a:p>
            <a:pPr marL="0" indent="457200">
              <a:buNone/>
            </a:pPr>
            <a:r>
              <a:rPr lang="en-US" altLang="zh-CN" sz="1800">
                <a:sym typeface="+mn-ea"/>
              </a:rPr>
              <a:t>father(terach, haran).</a:t>
            </a:r>
            <a:endParaRPr lang="en-US" altLang="zh-CN" sz="1800">
              <a:sym typeface="+mn-ea"/>
            </a:endParaRPr>
          </a:p>
          <a:p>
            <a:pPr marL="0" indent="457200">
              <a:buNone/>
            </a:pPr>
            <a:r>
              <a:rPr lang="en-US" altLang="zh-CN" sz="1800"/>
              <a:t>father(abraham, issac).</a:t>
            </a:r>
            <a:endParaRPr lang="en-US" altLang="zh-CN" sz="1800"/>
          </a:p>
          <a:p>
            <a:pPr marL="0" indent="457200">
              <a:buNone/>
            </a:pPr>
            <a:r>
              <a:rPr lang="en-US" altLang="zh-CN" sz="1800"/>
              <a:t>father(haran, lot).</a:t>
            </a:r>
            <a:endParaRPr lang="en-US" altLang="zh-CN" sz="1800"/>
          </a:p>
          <a:p>
            <a:pPr marL="0" indent="457200">
              <a:buNone/>
            </a:pPr>
            <a:r>
              <a:rPr lang="en-US" altLang="zh-CN" sz="1800"/>
              <a:t>father(haran, milcah).</a:t>
            </a:r>
            <a:endParaRPr lang="en-US" altLang="zh-CN" sz="1800"/>
          </a:p>
          <a:p>
            <a:pPr marL="0" indent="457200">
              <a:buNone/>
            </a:pPr>
            <a:r>
              <a:rPr lang="en-US" altLang="zh-CN" sz="1800"/>
              <a:t>father(haran, yiscah).</a:t>
            </a:r>
            <a:endParaRPr lang="en-US" altLang="zh-CN" sz="1800"/>
          </a:p>
          <a:p>
            <a:pPr marL="0" indent="457200">
              <a:buNone/>
            </a:pPr>
            <a:r>
              <a:rPr lang="en-US" altLang="zh-CN" sz="1800"/>
              <a:t>mother(sarah, issac).</a:t>
            </a:r>
            <a:endParaRPr lang="en-US" altLang="zh-CN" sz="1800"/>
          </a:p>
          <a:p>
            <a:pPr marL="0" indent="457200">
              <a:buNone/>
            </a:pPr>
            <a:endParaRPr lang="en-US" altLang="zh-CN" sz="2000"/>
          </a:p>
          <a:p>
            <a:pPr marL="0" indent="0" eaLnBrk="1" latinLnBrk="0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000" b="1"/>
              <a:t>Query:</a:t>
            </a:r>
            <a:r>
              <a:rPr lang="en-US" altLang="zh-CN" sz="2000"/>
              <a:t> </a:t>
            </a:r>
            <a:r>
              <a:rPr lang="en-US" altLang="zh-CN" sz="2000">
                <a:sym typeface="+mn-ea"/>
              </a:rPr>
              <a:t>father(haran, X), male(X)</a:t>
            </a:r>
            <a:r>
              <a:rPr lang="en-US" altLang="zh-CN" sz="2000">
                <a:sym typeface="+mn-ea"/>
              </a:rPr>
              <a:t>?</a:t>
            </a:r>
            <a:endParaRPr lang="en-US" altLang="zh-CN" sz="200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271FDC6-2101-43A4-8D63-D36F9858016E}" type="datetime1">
              <a:rPr lang="zh-CN" altLang="en-US"/>
            </a:fld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27A55A8-80A8-4423-9E8E-DCF163C705BE}" type="slidenum">
              <a:rPr lang="en-US" altLang="zh-CN"/>
            </a:fld>
            <a:endParaRPr lang="en-US" altLang="zh-CN"/>
          </a:p>
        </p:txBody>
      </p:sp>
      <p:sp>
        <p:nvSpPr>
          <p:cNvPr id="9" name="文本框 8"/>
          <p:cNvSpPr txBox="1"/>
          <p:nvPr/>
        </p:nvSpPr>
        <p:spPr>
          <a:xfrm>
            <a:off x="4648200" y="5181600"/>
            <a:ext cx="251079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olidFill>
                  <a:schemeClr val="tx1"/>
                </a:solidFill>
                <a:latin typeface="+mn-lt"/>
                <a:ea typeface="宋体" panose="02010600030101010101" pitchFamily="2" charset="-122"/>
                <a:cs typeface="+mn-lt"/>
              </a:rPr>
              <a:t>X=lot.</a:t>
            </a:r>
            <a:endParaRPr lang="zh-CN" altLang="en-US">
              <a:solidFill>
                <a:schemeClr val="tx1"/>
              </a:solidFill>
              <a:latin typeface="+mn-lt"/>
              <a:ea typeface="宋体" panose="02010600030101010101" pitchFamily="2" charset="-122"/>
              <a:cs typeface="+mn-lt"/>
            </a:endParaRPr>
          </a:p>
        </p:txBody>
      </p:sp>
      <p:sp>
        <p:nvSpPr>
          <p:cNvPr id="7" name="内容占位符 2"/>
          <p:cNvSpPr>
            <a:spLocks noGrp="1"/>
          </p:cNvSpPr>
          <p:nvPr/>
        </p:nvSpPr>
        <p:spPr>
          <a:xfrm>
            <a:off x="3886200" y="1004570"/>
            <a:ext cx="4305935" cy="455803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fontAlgn="base">
              <a:spcBef>
                <a:spcPct val="40000"/>
              </a:spcBef>
              <a:spcAft>
                <a:spcPct val="2000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indent="-34798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Ø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87425" indent="-29400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Ø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1430" indent="-2921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Ø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98930" indent="-31623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Wingdings" panose="05000000000000000000" pitchFamily="2" charset="2"/>
              <a:buChar char="Ø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457200">
              <a:buNone/>
            </a:pPr>
            <a:r>
              <a:rPr lang="en-US" altLang="zh-CN" sz="1800"/>
              <a:t>male(terach).</a:t>
            </a:r>
            <a:endParaRPr lang="en-US" altLang="zh-CN" sz="1800"/>
          </a:p>
          <a:p>
            <a:pPr marL="0" indent="457200">
              <a:buNone/>
            </a:pPr>
            <a:r>
              <a:rPr lang="en-US" altLang="zh-CN" sz="1800">
                <a:sym typeface="+mn-ea"/>
              </a:rPr>
              <a:t>male</a:t>
            </a:r>
            <a:r>
              <a:rPr lang="en-US" altLang="zh-CN" sz="1800"/>
              <a:t>(</a:t>
            </a:r>
            <a:r>
              <a:rPr lang="en-US" altLang="zh-CN" sz="1800">
                <a:sym typeface="+mn-ea"/>
              </a:rPr>
              <a:t>abraham</a:t>
            </a:r>
            <a:r>
              <a:rPr lang="en-US" altLang="zh-CN" sz="1800"/>
              <a:t>).</a:t>
            </a:r>
            <a:endParaRPr lang="en-US" altLang="zh-CN" sz="1800"/>
          </a:p>
          <a:p>
            <a:pPr marL="0" indent="457200">
              <a:buNone/>
            </a:pPr>
            <a:r>
              <a:rPr lang="en-US" altLang="zh-CN" sz="1800">
                <a:sym typeface="+mn-ea"/>
              </a:rPr>
              <a:t>male(nachor).</a:t>
            </a:r>
            <a:endParaRPr lang="en-US" altLang="zh-CN" sz="1800">
              <a:sym typeface="+mn-ea"/>
            </a:endParaRPr>
          </a:p>
          <a:p>
            <a:pPr marL="0" indent="457200">
              <a:buNone/>
            </a:pPr>
            <a:r>
              <a:rPr lang="en-US" altLang="zh-CN" sz="1800">
                <a:sym typeface="+mn-ea"/>
              </a:rPr>
              <a:t>male</a:t>
            </a:r>
            <a:r>
              <a:rPr lang="en-US" altLang="zh-CN" sz="1800"/>
              <a:t>(</a:t>
            </a:r>
            <a:r>
              <a:rPr lang="en-US" altLang="zh-CN" sz="1800">
                <a:sym typeface="+mn-ea"/>
              </a:rPr>
              <a:t>haran</a:t>
            </a:r>
            <a:r>
              <a:rPr lang="en-US" altLang="zh-CN" sz="1800"/>
              <a:t>).</a:t>
            </a:r>
            <a:endParaRPr lang="en-US" altLang="zh-CN" sz="1800"/>
          </a:p>
          <a:p>
            <a:pPr marL="0" indent="457200">
              <a:buNone/>
            </a:pPr>
            <a:r>
              <a:rPr lang="en-US" altLang="zh-CN" sz="1800">
                <a:sym typeface="+mn-ea"/>
              </a:rPr>
              <a:t>male</a:t>
            </a:r>
            <a:r>
              <a:rPr lang="en-US" altLang="zh-CN" sz="1800"/>
              <a:t>(</a:t>
            </a:r>
            <a:r>
              <a:rPr lang="en-US" altLang="zh-CN" sz="1800">
                <a:sym typeface="+mn-ea"/>
              </a:rPr>
              <a:t>issac</a:t>
            </a:r>
            <a:r>
              <a:rPr lang="en-US" altLang="zh-CN" sz="1800"/>
              <a:t>).</a:t>
            </a:r>
            <a:endParaRPr lang="en-US" altLang="zh-CN" sz="1800"/>
          </a:p>
          <a:p>
            <a:pPr marL="0" indent="457200">
              <a:buNone/>
            </a:pPr>
            <a:r>
              <a:rPr lang="en-US" altLang="zh-CN" sz="1800">
                <a:sym typeface="+mn-ea"/>
              </a:rPr>
              <a:t>male</a:t>
            </a:r>
            <a:r>
              <a:rPr lang="en-US" altLang="zh-CN" sz="1800"/>
              <a:t>(</a:t>
            </a:r>
            <a:r>
              <a:rPr lang="en-US" altLang="zh-CN" sz="1800">
                <a:sym typeface="+mn-ea"/>
              </a:rPr>
              <a:t>lot</a:t>
            </a:r>
            <a:r>
              <a:rPr lang="en-US" altLang="zh-CN" sz="1800"/>
              <a:t>).</a:t>
            </a:r>
            <a:endParaRPr lang="en-US" altLang="zh-CN" sz="1800"/>
          </a:p>
          <a:p>
            <a:pPr marL="0" indent="457200">
              <a:buNone/>
            </a:pPr>
            <a:r>
              <a:rPr lang="en-US" altLang="zh-CN" sz="1800"/>
              <a:t>female(</a:t>
            </a:r>
            <a:r>
              <a:rPr lang="en-US" altLang="zh-CN" sz="1800">
                <a:sym typeface="+mn-ea"/>
              </a:rPr>
              <a:t>sarah</a:t>
            </a:r>
            <a:r>
              <a:rPr lang="en-US" altLang="zh-CN" sz="1800"/>
              <a:t>).</a:t>
            </a:r>
            <a:endParaRPr lang="en-US" altLang="zh-CN" sz="1800"/>
          </a:p>
          <a:p>
            <a:pPr marL="0" indent="457200">
              <a:buNone/>
            </a:pPr>
            <a:r>
              <a:rPr lang="en-US" altLang="zh-CN" sz="1800">
                <a:sym typeface="+mn-ea"/>
              </a:rPr>
              <a:t>female</a:t>
            </a:r>
            <a:r>
              <a:rPr lang="en-US" altLang="zh-CN" sz="1800"/>
              <a:t>(</a:t>
            </a:r>
            <a:r>
              <a:rPr lang="en-US" altLang="zh-CN" sz="1800">
                <a:sym typeface="+mn-ea"/>
              </a:rPr>
              <a:t>milcah</a:t>
            </a:r>
            <a:r>
              <a:rPr lang="en-US" altLang="zh-CN" sz="1800"/>
              <a:t>).</a:t>
            </a:r>
            <a:endParaRPr lang="en-US" altLang="zh-CN" sz="1800"/>
          </a:p>
          <a:p>
            <a:pPr marL="0" indent="457200">
              <a:buNone/>
            </a:pPr>
            <a:r>
              <a:rPr lang="en-US" altLang="zh-CN" sz="1800">
                <a:sym typeface="+mn-ea"/>
              </a:rPr>
              <a:t>female</a:t>
            </a:r>
            <a:r>
              <a:rPr lang="en-US" altLang="zh-CN" sz="1800">
                <a:sym typeface="+mn-ea"/>
              </a:rPr>
              <a:t>(yiscah).</a:t>
            </a:r>
            <a:endParaRPr lang="en-US" altLang="zh-CN" sz="1800"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447800" y="5638800"/>
            <a:ext cx="6370320" cy="398780"/>
          </a:xfrm>
          <a:prstGeom prst="rect">
            <a:avLst/>
          </a:prstGeom>
          <a:noFill/>
          <a:ln w="19050" cmpd="sng">
            <a:solidFill>
              <a:schemeClr val="accent1">
                <a:shade val="50000"/>
              </a:schemeClr>
            </a:solidFill>
            <a:prstDash val="sysDot"/>
          </a:ln>
        </p:spPr>
        <p:txBody>
          <a:bodyPr wrap="square" rtlCol="0" anchor="t">
            <a:spAutoFit/>
          </a:bodyPr>
          <a:p>
            <a:pPr algn="ctr"/>
            <a:r>
              <a:rPr lang="en-US" altLang="zh-CN">
                <a:latin typeface="+mn-lt"/>
                <a:cs typeface="+mn-lt"/>
                <a:sym typeface="+mn-ea"/>
              </a:rPr>
              <a:t>Is there an X such that both ... ?</a:t>
            </a:r>
            <a:endParaRPr lang="en-US" altLang="zh-CN">
              <a:solidFill>
                <a:schemeClr val="accent5"/>
              </a:solidFill>
              <a:latin typeface="+mn-lt"/>
              <a:cs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9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/>
              <a:t>Rules</a:t>
            </a:r>
            <a:endParaRPr lang="en-US" altLang="zh-CN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p>
                <a:pPr marL="0" indent="0">
                  <a:buNone/>
                </a:pPr>
                <a:r>
                  <a:rPr lang="en-US" altLang="zh-CN"/>
                  <a:t>Rules are statements of the form:</a:t>
                </a:r>
                <a:endParaRPr lang="en-US" altLang="zh-CN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𝐴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←</m:t>
                      </m:r>
                      <m:sSub>
                        <m:sSubPr>
                          <m:ctrlP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𝐵</m:t>
                          </m:r>
                        </m:e>
                        <m:sub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1</m:t>
                          </m:r>
                        </m:sub>
                      </m:sSub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⋀</m:t>
                      </m:r>
                      <m:sSub>
                        <m:sSubPr>
                          <m:ctrlP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𝐵</m:t>
                          </m:r>
                        </m:e>
                        <m:sub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2</m:t>
                          </m:r>
                        </m:sub>
                      </m:sSub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⋀...⋀</m:t>
                      </m:r>
                      <m:sSub>
                        <m:sSubPr>
                          <m:ctrlP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𝐵</m:t>
                          </m:r>
                        </m:e>
                        <m:sub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𝑛</m:t>
                          </m:r>
                        </m:sub>
                      </m:sSub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.</m:t>
                      </m:r>
                    </m:oMath>
                  </m:oMathPara>
                </a14:m>
                <a:endParaRPr lang="en-US" altLang="zh-CN"/>
              </a:p>
              <a:p>
                <a:pPr marL="0" indent="0">
                  <a:buNone/>
                </a:pPr>
                <a:r>
                  <a:rPr lang="en-US" altLang="zh-CN"/>
                  <a:t>In Prolog,</a:t>
                </a:r>
                <a:endParaRPr lang="en-US" altLang="zh-CN"/>
              </a:p>
              <a:p>
                <a:pPr marL="0" indent="0" algn="ctr">
                  <a:buNone/>
                </a:pP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A :- B</a:t>
                </a:r>
                <a:r>
                  <a:rPr lang="en-US" altLang="zh-CN" baseline="-25000">
                    <a:latin typeface="Cambria Math" panose="02040503050406030204" charset="0"/>
                    <a:cs typeface="Cambria Math" panose="02040503050406030204" charset="0"/>
                  </a:rPr>
                  <a:t>1</a:t>
                </a: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, B</a:t>
                </a:r>
                <a:r>
                  <a:rPr lang="en-US" altLang="zh-CN" baseline="-25000">
                    <a:latin typeface="Cambria Math" panose="02040503050406030204" charset="0"/>
                    <a:cs typeface="Cambria Math" panose="02040503050406030204" charset="0"/>
                  </a:rPr>
                  <a:t>2</a:t>
                </a:r>
                <a:r>
                  <a:rPr lang="en-US" altLang="zh-CN">
                    <a:latin typeface="Cambria Math" panose="02040503050406030204" charset="0"/>
                    <a:cs typeface="Cambria Math" panose="02040503050406030204" charset="0"/>
                  </a:rPr>
                  <a:t>, ..., B</a:t>
                </a:r>
                <a:r>
                  <a:rPr lang="en-US" altLang="zh-CN" baseline="-25000">
                    <a:latin typeface="Cambria Math" panose="02040503050406030204" charset="0"/>
                    <a:cs typeface="Cambria Math" panose="02040503050406030204" charset="0"/>
                  </a:rPr>
                  <a:t>n</a:t>
                </a:r>
                <a:r>
                  <a:rPr lang="en-US" altLang="zh-CN"/>
                  <a:t>.</a:t>
                </a:r>
                <a:endParaRPr lang="en-US" altLang="zh-CN"/>
              </a:p>
              <a:p>
                <a:pPr marL="0" indent="0">
                  <a:buNone/>
                </a:pPr>
                <a:endParaRPr lang="en-US" altLang="zh-CN"/>
              </a:p>
              <a:p>
                <a:pPr marL="0" indent="0">
                  <a:buNone/>
                </a:pPr>
                <a:r>
                  <a:rPr lang="en-US" altLang="zh-CN"/>
                  <a:t>Example.</a:t>
                </a:r>
                <a:endParaRPr lang="en-US" altLang="zh-CN"/>
              </a:p>
              <a:p>
                <a:pPr marL="0" indent="0" algn="ctr">
                  <a:buNone/>
                </a:pPr>
                <a:r>
                  <a:rPr lang="en-US" altLang="zh-CN"/>
                  <a:t>son(</a:t>
                </a:r>
                <a:r>
                  <a:rPr lang="en-US" altLang="zh-CN"/>
                  <a:t>X, Y) :- father(Y, X), male(X).</a:t>
                </a:r>
                <a:endParaRPr lang="en-US" altLang="zh-CN"/>
              </a:p>
              <a:p>
                <a:pPr marL="0" indent="0" algn="ctr">
                  <a:buNone/>
                </a:pPr>
                <a:r>
                  <a:rPr lang="en-US" altLang="zh-CN"/>
                  <a:t>grandfather(X, Y) :- father(X, Z), father(Z, Y).</a:t>
                </a:r>
                <a:endParaRPr lang="en-US" altLang="zh-CN"/>
              </a:p>
            </p:txBody>
          </p:sp>
        </mc:Choice>
        <mc:Fallback>
          <p:sp>
            <p:nvSpPr>
              <p:cNvPr id="3" name="内容占位符 2"/>
              <p:cNvSpPr>
                <a:spLocks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271FDC6-2101-43A4-8D63-D36F9858016E}" type="datetime1">
              <a:rPr lang="zh-CN" altLang="en-US"/>
            </a:fld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27A55A8-80A8-4423-9E8E-DCF163C705BE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/>
              <a:t>Logic Program</a:t>
            </a:r>
            <a:endParaRPr lang="en-US" altLang="zh-CN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219200"/>
                <a:ext cx="8229600" cy="5186045"/>
              </a:xfrm>
            </p:spPr>
            <p:txBody>
              <a:bodyPr/>
              <a:p>
                <a:pPr marL="0" indent="0">
                  <a:buNone/>
                </a:pPr>
                <a:r>
                  <a:rPr lang="en-US" altLang="zh-CN"/>
                  <a:t>Facts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ℱ</m:t>
                    </m:r>
                  </m:oMath>
                </a14:m>
                <a:r>
                  <a:rPr lang="en-US" altLang="zh-CN"/>
                  <a:t>, rules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ℛ</m:t>
                    </m:r>
                  </m:oMath>
                </a14:m>
                <a:r>
                  <a:rPr lang="en-US" altLang="zh-CN"/>
                  <a:t> and a query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𝑄</m:t>
                    </m:r>
                  </m:oMath>
                </a14:m>
                <a:r>
                  <a:rPr lang="en-US" altLang="zh-CN"/>
                  <a:t>:</a:t>
                </a:r>
                <a:endParaRPr lang="en-US" altLang="zh-CN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ℱ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,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ℛ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⊨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𝑄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 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?</m:t>
                      </m:r>
                    </m:oMath>
                  </m:oMathPara>
                </a14:m>
                <a:endParaRPr lang="en-US" altLang="zh-CN"/>
              </a:p>
              <a:p>
                <a:pPr marL="0" indent="0" eaLnBrk="1" latinLnBrk="0" hangingPunct="1">
                  <a:lnSpc>
                    <a:spcPts val="25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altLang="zh-CN"/>
                  <a:t> </a:t>
                </a:r>
                <a:endParaRPr lang="en-US" altLang="zh-CN"/>
              </a:p>
              <a:p>
                <a:pPr marL="0" indent="0">
                  <a:buNone/>
                </a:pPr>
                <a:r>
                  <a:rPr lang="en-US" altLang="zh-CN" b="1"/>
                  <a:t>Program:</a:t>
                </a:r>
                <a:endParaRPr lang="en-US" altLang="zh-CN"/>
              </a:p>
              <a:p>
                <a:pPr marL="0" indent="457200">
                  <a:buNone/>
                </a:pPr>
                <a:r>
                  <a:rPr lang="en-US" altLang="zh-CN" sz="1800">
                    <a:sym typeface="+mn-ea"/>
                  </a:rPr>
                  <a:t>father(abraham, issac).</a:t>
                </a:r>
                <a:endParaRPr lang="en-US" altLang="zh-CN" sz="1800"/>
              </a:p>
              <a:p>
                <a:pPr marL="0" indent="457200">
                  <a:buNone/>
                </a:pPr>
                <a:r>
                  <a:rPr lang="en-US" altLang="zh-CN" sz="1800">
                    <a:sym typeface="+mn-ea"/>
                  </a:rPr>
                  <a:t>father(haran, lot).</a:t>
                </a:r>
                <a:endParaRPr lang="en-US" altLang="zh-CN" sz="1800"/>
              </a:p>
              <a:p>
                <a:pPr marL="0" indent="457200">
                  <a:buNone/>
                </a:pPr>
                <a:r>
                  <a:rPr lang="en-US" altLang="zh-CN" sz="1800">
                    <a:sym typeface="+mn-ea"/>
                  </a:rPr>
                  <a:t>father(haran, milcah).</a:t>
                </a:r>
                <a:endParaRPr lang="en-US" altLang="zh-CN" sz="1800">
                  <a:sym typeface="+mn-ea"/>
                </a:endParaRPr>
              </a:p>
              <a:p>
                <a:pPr marL="0" indent="457200">
                  <a:buNone/>
                </a:pPr>
                <a:r>
                  <a:rPr lang="en-US" altLang="zh-CN" sz="1800">
                    <a:sym typeface="+mn-ea"/>
                  </a:rPr>
                  <a:t>father(haran, yiscah).</a:t>
                </a:r>
                <a:endParaRPr lang="en-US" altLang="zh-CN" sz="1800">
                  <a:sym typeface="+mn-ea"/>
                </a:endParaRPr>
              </a:p>
              <a:p>
                <a:pPr marL="0" indent="457200">
                  <a:buNone/>
                </a:pPr>
                <a:r>
                  <a:rPr lang="en-US" altLang="zh-CN" sz="1800">
                    <a:sym typeface="+mn-ea"/>
                  </a:rPr>
                  <a:t>son(X, Y) :- father (Y, X), male(X).</a:t>
                </a:r>
                <a:endParaRPr lang="en-US" altLang="zh-CN" sz="1800">
                  <a:sym typeface="+mn-ea"/>
                </a:endParaRPr>
              </a:p>
              <a:p>
                <a:pPr marL="0" indent="457200">
                  <a:buNone/>
                </a:pPr>
                <a:r>
                  <a:rPr lang="en-US" altLang="zh-CN" sz="1800">
                    <a:sym typeface="+mn-ea"/>
                  </a:rPr>
                  <a:t>daughter(X, Y) :- father(Y, X), female(X).</a:t>
                </a:r>
                <a:endParaRPr lang="en-US" altLang="zh-CN" sz="1800">
                  <a:sym typeface="+mn-ea"/>
                </a:endParaRPr>
              </a:p>
              <a:p>
                <a:pPr marL="0" indent="457200">
                  <a:buNone/>
                </a:pPr>
                <a:r>
                  <a:rPr lang="en-US" altLang="zh-CN" sz="1800">
                    <a:sym typeface="+mn-ea"/>
                  </a:rPr>
                  <a:t>son(lot, haran)?</a:t>
                </a:r>
                <a:endParaRPr lang="en-US" altLang="zh-CN" sz="1800">
                  <a:sym typeface="+mn-ea"/>
                </a:endParaRPr>
              </a:p>
            </p:txBody>
          </p:sp>
        </mc:Choice>
        <mc:Fallback>
          <p:sp>
            <p:nvSpPr>
              <p:cNvPr id="3" name="内容占位符 2"/>
              <p:cNvSpPr>
                <a:spLocks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219200"/>
                <a:ext cx="8229600" cy="5186045"/>
              </a:xfrm>
              <a:blipFill rotWithShape="1">
                <a:blip r:embed="rId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271FDC6-2101-43A4-8D63-D36F9858016E}" type="datetime1">
              <a:rPr lang="zh-CN" altLang="en-US"/>
            </a:fld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27A55A8-80A8-4423-9E8E-DCF163C705BE}" type="slidenum">
              <a:rPr lang="en-US" altLang="zh-CN"/>
            </a:fld>
            <a:endParaRPr lang="en-US" altLang="zh-CN"/>
          </a:p>
        </p:txBody>
      </p:sp>
      <p:sp>
        <p:nvSpPr>
          <p:cNvPr id="7" name="内容占位符 2"/>
          <p:cNvSpPr>
            <a:spLocks noGrp="1"/>
          </p:cNvSpPr>
          <p:nvPr/>
        </p:nvSpPr>
        <p:spPr>
          <a:xfrm>
            <a:off x="3756660" y="3048000"/>
            <a:ext cx="4305935" cy="180276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fontAlgn="base">
              <a:spcBef>
                <a:spcPct val="40000"/>
              </a:spcBef>
              <a:spcAft>
                <a:spcPct val="2000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indent="-34798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Ø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87425" indent="-29400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Ø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1430" indent="-2921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Wingdings" panose="05000000000000000000" pitchFamily="2" charset="2"/>
              <a:buChar char="Ø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98930" indent="-31623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Wingdings" panose="05000000000000000000" pitchFamily="2" charset="2"/>
              <a:buChar char="Ø"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457200">
              <a:buNone/>
            </a:pPr>
            <a:r>
              <a:rPr lang="en-US" altLang="zh-CN" sz="1800"/>
              <a:t>male(</a:t>
            </a:r>
            <a:r>
              <a:rPr lang="en-US" altLang="zh-CN" sz="1800">
                <a:sym typeface="+mn-ea"/>
              </a:rPr>
              <a:t>issac</a:t>
            </a:r>
            <a:r>
              <a:rPr lang="en-US" altLang="zh-CN" sz="1800"/>
              <a:t>).</a:t>
            </a:r>
            <a:endParaRPr lang="en-US" altLang="zh-CN" sz="1800"/>
          </a:p>
          <a:p>
            <a:pPr marL="0" indent="457200">
              <a:buNone/>
            </a:pPr>
            <a:r>
              <a:rPr lang="en-US" altLang="zh-CN" sz="1800">
                <a:sym typeface="+mn-ea"/>
              </a:rPr>
              <a:t>male</a:t>
            </a:r>
            <a:r>
              <a:rPr lang="en-US" altLang="zh-CN" sz="1800"/>
              <a:t>(</a:t>
            </a:r>
            <a:r>
              <a:rPr lang="en-US" altLang="zh-CN" sz="1800">
                <a:sym typeface="+mn-ea"/>
              </a:rPr>
              <a:t>lot</a:t>
            </a:r>
            <a:r>
              <a:rPr lang="en-US" altLang="zh-CN" sz="1800"/>
              <a:t>).</a:t>
            </a:r>
            <a:endParaRPr lang="en-US" altLang="zh-CN" sz="1800"/>
          </a:p>
          <a:p>
            <a:pPr marL="0" indent="457200">
              <a:buNone/>
            </a:pPr>
            <a:r>
              <a:rPr lang="en-US" altLang="zh-CN" sz="1800">
                <a:sym typeface="+mn-ea"/>
              </a:rPr>
              <a:t>female(</a:t>
            </a:r>
            <a:r>
              <a:rPr lang="en-US" altLang="zh-CN" sz="1800">
                <a:sym typeface="+mn-ea"/>
              </a:rPr>
              <a:t>milcah</a:t>
            </a:r>
            <a:r>
              <a:rPr lang="en-US" altLang="zh-CN" sz="1800">
                <a:sym typeface="+mn-ea"/>
              </a:rPr>
              <a:t>).</a:t>
            </a:r>
            <a:endParaRPr lang="en-US" altLang="zh-CN" sz="1800">
              <a:sym typeface="+mn-ea"/>
            </a:endParaRPr>
          </a:p>
          <a:p>
            <a:pPr marL="0" indent="457200">
              <a:buNone/>
            </a:pPr>
            <a:r>
              <a:rPr lang="en-US" altLang="zh-CN" sz="1800">
                <a:sym typeface="+mn-ea"/>
              </a:rPr>
              <a:t>female(yiscah).</a:t>
            </a:r>
            <a:endParaRPr lang="en-US" altLang="zh-CN" sz="1800">
              <a:sym typeface="+mn-ea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文本框 5"/>
              <p:cNvSpPr txBox="1"/>
              <p:nvPr/>
            </p:nvSpPr>
            <p:spPr>
              <a:xfrm>
                <a:off x="1600200" y="2133600"/>
                <a:ext cx="5944870" cy="398780"/>
              </a:xfrm>
              <a:prstGeom prst="rect">
                <a:avLst/>
              </a:prstGeom>
              <a:noFill/>
              <a:ln w="19050" cmpd="sng">
                <a:solidFill>
                  <a:schemeClr val="accent1">
                    <a:shade val="50000"/>
                  </a:schemeClr>
                </a:solidFill>
                <a:prstDash val="sysDot"/>
              </a:ln>
            </p:spPr>
            <p:txBody>
              <a:bodyPr wrap="square" rtlCol="0" anchor="t">
                <a:spAutoFit/>
              </a:bodyPr>
              <a:p>
                <a:pPr algn="ctr"/>
                <a:r>
                  <a:rPr lang="en-US" altLang="zh-CN">
                    <a:sym typeface="+mn-ea"/>
                  </a:rPr>
                  <a:t>Is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𝑄</m:t>
                    </m:r>
                  </m:oMath>
                </a14:m>
                <a:r>
                  <a:rPr lang="en-US" altLang="zh-CN">
                    <a:sym typeface="+mn-ea"/>
                  </a:rPr>
                  <a:t> </a:t>
                </a:r>
                <a:r>
                  <a:rPr lang="en-US" altLang="zh-CN">
                    <a:sym typeface="+mn-ea"/>
                  </a:rPr>
                  <a:t>the logical consequence of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ℱ</m:t>
                    </m:r>
                  </m:oMath>
                </a14:m>
                <a:r>
                  <a:rPr lang="en-US" altLang="zh-CN">
                    <a:sym typeface="+mn-ea"/>
                  </a:rPr>
                  <a:t> </a:t>
                </a:r>
                <a:r>
                  <a:rPr lang="en-US" altLang="zh-CN">
                    <a:sym typeface="+mn-ea"/>
                  </a:rPr>
                  <a:t>and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charset="0"/>
                        <a:cs typeface="Cambria Math" panose="02040503050406030204" charset="0"/>
                      </a:rPr>
                      <m:t>ℛ</m:t>
                    </m:r>
                  </m:oMath>
                </a14:m>
                <a:r>
                  <a:rPr lang="en-US" altLang="zh-CN">
                    <a:sym typeface="+mn-ea"/>
                  </a:rPr>
                  <a:t> </a:t>
                </a:r>
                <a:r>
                  <a:rPr lang="en-US" altLang="zh-CN">
                    <a:sym typeface="+mn-ea"/>
                  </a:rPr>
                  <a:t>?</a:t>
                </a:r>
                <a:endParaRPr lang="en-US" altLang="zh-CN">
                  <a:solidFill>
                    <a:schemeClr val="accent5"/>
                  </a:solidFill>
                  <a:latin typeface="+mn-lt"/>
                  <a:cs typeface="+mn-lt"/>
                </a:endParaRPr>
              </a:p>
            </p:txBody>
          </p:sp>
        </mc:Choice>
        <mc:Fallback>
          <p:sp>
            <p:nvSpPr>
              <p:cNvPr id="6" name="文本框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0200" y="2133600"/>
                <a:ext cx="5944870" cy="398780"/>
              </a:xfrm>
              <a:prstGeom prst="rect">
                <a:avLst/>
              </a:prstGeom>
              <a:blipFill rotWithShape="1">
                <a:blip r:embed="rId2"/>
                <a:stretch>
                  <a:fillRect l="-160" t="-2389" r="-160" b="-2389"/>
                </a:stretch>
              </a:blipFill>
              <a:ln w="19050" cmpd="sng">
                <a:solidFill>
                  <a:schemeClr val="accent1">
                    <a:shade val="50000"/>
                  </a:schemeClr>
                </a:solidFill>
                <a:prstDash val="sysDot"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>
                <a:sym typeface="+mn-ea"/>
              </a:rPr>
              <a:t>Recursive Programming</a:t>
            </a:r>
            <a:endParaRPr lang="en-US" altLang="zh-CN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pPr marL="0" indent="457200">
              <a:buNone/>
            </a:pPr>
            <a:r>
              <a:rPr lang="en-US" altLang="zh-CN"/>
              <a:t>natural_number(X) : X is a natural number.</a:t>
            </a:r>
            <a:endParaRPr lang="en-US" altLang="zh-CN"/>
          </a:p>
          <a:p>
            <a:pPr marL="0" indent="457200">
              <a:buNone/>
            </a:pPr>
            <a:endParaRPr lang="en-US" altLang="zh-CN"/>
          </a:p>
          <a:p>
            <a:pPr marL="0" indent="457200">
              <a:buNone/>
            </a:pPr>
            <a:r>
              <a:rPr lang="en-US" altLang="zh-CN"/>
              <a:t>natural_number(0).</a:t>
            </a:r>
            <a:endParaRPr lang="en-US" altLang="zh-CN"/>
          </a:p>
          <a:p>
            <a:pPr marL="0" indent="457200">
              <a:buNone/>
            </a:pPr>
            <a:r>
              <a:rPr lang="en-US" altLang="zh-CN"/>
              <a:t>natural_number(s(X)) :- natural_number(X).</a:t>
            </a:r>
            <a:endParaRPr lang="en-US" altLang="zh-CN"/>
          </a:p>
          <a:p>
            <a:pPr marL="0" indent="457200">
              <a:buNone/>
            </a:pPr>
            <a:endParaRPr lang="en-US" altLang="zh-CN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271FDC6-2101-43A4-8D63-D36F9858016E}" type="datetime1">
              <a:rPr lang="zh-CN" altLang="en-US"/>
            </a:fld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27A55A8-80A8-4423-9E8E-DCF163C705BE}" type="slidenum">
              <a:rPr lang="en-US" altLang="zh-CN"/>
            </a:fld>
            <a:endParaRPr lang="en-US" altLang="zh-CN"/>
          </a:p>
        </p:txBody>
      </p:sp>
      <p:sp>
        <p:nvSpPr>
          <p:cNvPr id="6" name="下箭头 5"/>
          <p:cNvSpPr/>
          <p:nvPr/>
        </p:nvSpPr>
        <p:spPr>
          <a:xfrm>
            <a:off x="1828800" y="1752600"/>
            <a:ext cx="381000" cy="533400"/>
          </a:xfrm>
          <a:prstGeom prst="downArrow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>
                <a:sym typeface="+mn-ea"/>
              </a:rPr>
              <a:t>Example - </a:t>
            </a:r>
            <a:r>
              <a:rPr lang="en-US" altLang="zh-CN"/>
              <a:t>Arithmetic</a:t>
            </a:r>
            <a:endParaRPr lang="en-US" altLang="zh-CN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pPr marL="0" indent="457200">
              <a:buNone/>
            </a:pPr>
            <a:r>
              <a:rPr lang="en-US" altLang="zh-CN"/>
              <a:t>X ≤ Y : X and Y are natural numbers, </a:t>
            </a:r>
            <a:r>
              <a:rPr lang="en-US" altLang="zh-CN">
                <a:sym typeface="+mn-ea"/>
              </a:rPr>
              <a:t>s.t., </a:t>
            </a:r>
            <a:r>
              <a:rPr lang="en-US" altLang="zh-CN"/>
              <a:t> 			      X is less than or equal to Y.</a:t>
            </a:r>
            <a:endParaRPr lang="en-US" altLang="zh-CN"/>
          </a:p>
          <a:p>
            <a:pPr marL="0" indent="457200">
              <a:buNone/>
            </a:pPr>
            <a:endParaRPr lang="en-US" altLang="zh-CN"/>
          </a:p>
          <a:p>
            <a:pPr marL="0" indent="457200">
              <a:buNone/>
            </a:pPr>
            <a:r>
              <a:rPr lang="en-US" altLang="zh-CN"/>
              <a:t>0 </a:t>
            </a:r>
            <a:r>
              <a:rPr lang="en-US" altLang="zh-CN">
                <a:sym typeface="+mn-ea"/>
              </a:rPr>
              <a:t>≤</a:t>
            </a:r>
            <a:r>
              <a:rPr lang="en-US" altLang="zh-CN"/>
              <a:t> X :- natural_number(X).</a:t>
            </a:r>
            <a:endParaRPr lang="en-US" altLang="zh-CN"/>
          </a:p>
          <a:p>
            <a:pPr marL="0" indent="457200">
              <a:buNone/>
            </a:pPr>
            <a:r>
              <a:rPr lang="en-US" altLang="zh-CN"/>
              <a:t>s(X) </a:t>
            </a:r>
            <a:r>
              <a:rPr lang="en-US" altLang="zh-CN">
                <a:sym typeface="+mn-ea"/>
              </a:rPr>
              <a:t>≤ s(Y) :- X ≤ Y</a:t>
            </a:r>
            <a:r>
              <a:rPr lang="en-US" altLang="zh-CN"/>
              <a:t>.</a:t>
            </a:r>
            <a:endParaRPr lang="en-US" altLang="zh-CN"/>
          </a:p>
          <a:p>
            <a:pPr marL="0" indent="457200">
              <a:buNone/>
            </a:pPr>
            <a:r>
              <a:rPr lang="en-US" altLang="zh-CN">
                <a:sym typeface="+mn-ea"/>
              </a:rPr>
              <a:t>natural_number(0).</a:t>
            </a:r>
            <a:endParaRPr lang="en-US" altLang="zh-CN"/>
          </a:p>
          <a:p>
            <a:pPr marL="0" indent="457200">
              <a:buNone/>
            </a:pPr>
            <a:r>
              <a:rPr lang="en-US" altLang="zh-CN">
                <a:sym typeface="+mn-ea"/>
              </a:rPr>
              <a:t>natural_number(s(X)) :- natural_number(X).</a:t>
            </a:r>
            <a:endParaRPr lang="en-US" altLang="zh-CN"/>
          </a:p>
          <a:p>
            <a:pPr marL="0" indent="457200">
              <a:buNone/>
            </a:pPr>
            <a:endParaRPr lang="en-US" altLang="zh-CN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271FDC6-2101-43A4-8D63-D36F9858016E}" type="datetime1">
              <a:rPr lang="zh-CN" altLang="en-US"/>
            </a:fld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27A55A8-80A8-4423-9E8E-DCF163C705BE}" type="slidenum">
              <a:rPr lang="en-US" altLang="zh-CN"/>
            </a:fld>
            <a:endParaRPr lang="en-US" altLang="zh-CN"/>
          </a:p>
        </p:txBody>
      </p:sp>
      <p:sp>
        <p:nvSpPr>
          <p:cNvPr id="7" name="下箭头 6"/>
          <p:cNvSpPr/>
          <p:nvPr/>
        </p:nvSpPr>
        <p:spPr>
          <a:xfrm>
            <a:off x="1828800" y="2133600"/>
            <a:ext cx="381000" cy="533400"/>
          </a:xfrm>
          <a:prstGeom prst="downArrow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>
                <a:sym typeface="+mn-ea"/>
              </a:rPr>
              <a:t>Example - </a:t>
            </a:r>
            <a:r>
              <a:rPr lang="en-US" altLang="zh-CN"/>
              <a:t>Arithmetic</a:t>
            </a:r>
            <a:endParaRPr lang="en-US" altLang="zh-CN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pPr marL="0" indent="457200">
              <a:buNone/>
            </a:pPr>
            <a:r>
              <a:rPr lang="en-US" altLang="zh-CN"/>
              <a:t>plus(X, Y, Z) : X, Y and Z are natural numbers, </a:t>
            </a:r>
            <a:r>
              <a:rPr lang="en-US" altLang="zh-CN">
                <a:sym typeface="+mn-ea"/>
              </a:rPr>
              <a:t>s.t., </a:t>
            </a:r>
            <a:r>
              <a:rPr lang="en-US" altLang="zh-CN"/>
              <a:t> 		      Z is the sum of X and Y.</a:t>
            </a:r>
            <a:endParaRPr lang="en-US" altLang="zh-CN"/>
          </a:p>
          <a:p>
            <a:pPr marL="0" indent="457200">
              <a:buNone/>
            </a:pPr>
            <a:endParaRPr lang="en-US" altLang="zh-CN"/>
          </a:p>
          <a:p>
            <a:pPr marL="0" indent="457200">
              <a:buNone/>
            </a:pPr>
            <a:r>
              <a:rPr lang="en-US" altLang="zh-CN"/>
              <a:t>plus(0, X, X) :- natural_number(X).</a:t>
            </a:r>
            <a:endParaRPr lang="en-US" altLang="zh-CN"/>
          </a:p>
          <a:p>
            <a:pPr marL="0" indent="457200">
              <a:buNone/>
            </a:pPr>
            <a:r>
              <a:rPr lang="en-US" altLang="zh-CN"/>
              <a:t>plus(s(X), Y, s(Z)) :- plus(X, Y, Z).</a:t>
            </a:r>
            <a:endParaRPr lang="en-US" altLang="zh-CN"/>
          </a:p>
          <a:p>
            <a:pPr marL="0" indent="457200">
              <a:buNone/>
            </a:pPr>
            <a:r>
              <a:rPr lang="en-US" altLang="zh-CN">
                <a:sym typeface="+mn-ea"/>
              </a:rPr>
              <a:t>natural_number(0).</a:t>
            </a:r>
            <a:endParaRPr lang="en-US" altLang="zh-CN"/>
          </a:p>
          <a:p>
            <a:pPr marL="0" indent="457200">
              <a:buNone/>
            </a:pPr>
            <a:r>
              <a:rPr lang="en-US" altLang="zh-CN">
                <a:sym typeface="+mn-ea"/>
              </a:rPr>
              <a:t>natural_number(s(X)) :- natural_number(X).</a:t>
            </a:r>
            <a:endParaRPr lang="en-US" altLang="zh-CN"/>
          </a:p>
          <a:p>
            <a:pPr marL="0" indent="457200">
              <a:buNone/>
            </a:pPr>
            <a:endParaRPr lang="en-US" altLang="zh-CN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271FDC6-2101-43A4-8D63-D36F9858016E}" type="datetime1">
              <a:rPr lang="zh-CN" altLang="en-US"/>
            </a:fld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27A55A8-80A8-4423-9E8E-DCF163C705BE}" type="slidenum">
              <a:rPr lang="en-US" altLang="zh-CN"/>
            </a:fld>
            <a:endParaRPr lang="en-US" altLang="zh-CN"/>
          </a:p>
        </p:txBody>
      </p:sp>
      <p:sp>
        <p:nvSpPr>
          <p:cNvPr id="7" name="下箭头 6"/>
          <p:cNvSpPr/>
          <p:nvPr/>
        </p:nvSpPr>
        <p:spPr>
          <a:xfrm>
            <a:off x="1828800" y="2133600"/>
            <a:ext cx="381000" cy="533400"/>
          </a:xfrm>
          <a:prstGeom prst="downArrow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>
                <a:sym typeface="+mn-ea"/>
              </a:rPr>
              <a:t>Example - </a:t>
            </a:r>
            <a:r>
              <a:rPr lang="en-US" altLang="zh-CN"/>
              <a:t>List Concatenation</a:t>
            </a:r>
            <a:endParaRPr lang="en-US" altLang="zh-CN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pPr marL="0" indent="457200">
              <a:buNone/>
            </a:pPr>
            <a:r>
              <a:rPr lang="en-US" altLang="zh-CN"/>
              <a:t>cat(X, Y, Z): X, Y and Z are lists, s.t., 					   Z is the concatenation, i.e., Z = [X|Y].</a:t>
            </a:r>
            <a:endParaRPr lang="en-US" altLang="zh-CN"/>
          </a:p>
          <a:p>
            <a:pPr marL="0" indent="457200">
              <a:buNone/>
            </a:pPr>
            <a:endParaRPr lang="en-US" altLang="zh-CN"/>
          </a:p>
          <a:p>
            <a:pPr marL="0" indent="457200">
              <a:buNone/>
            </a:pPr>
            <a:r>
              <a:rPr lang="en-US" altLang="zh-CN"/>
              <a:t>cat([], Y, Y).</a:t>
            </a:r>
            <a:endParaRPr lang="en-US" altLang="zh-CN"/>
          </a:p>
          <a:p>
            <a:pPr marL="0" indent="457200">
              <a:buNone/>
            </a:pPr>
            <a:r>
              <a:rPr lang="en-US" altLang="zh-CN"/>
              <a:t>cat([</a:t>
            </a:r>
            <a:r>
              <a:rPr lang="en-US" altLang="zh-CN">
                <a:sym typeface="+mn-ea"/>
              </a:rPr>
              <a:t>V</a:t>
            </a:r>
            <a:r>
              <a:rPr lang="en-US" altLang="zh-CN"/>
              <a:t>|X], Y, [</a:t>
            </a:r>
            <a:r>
              <a:rPr lang="en-US" altLang="zh-CN">
                <a:sym typeface="+mn-ea"/>
              </a:rPr>
              <a:t>V</a:t>
            </a:r>
            <a:r>
              <a:rPr lang="en-US" altLang="zh-CN"/>
              <a:t>|Z]) :- cat(X, Y, Z). </a:t>
            </a:r>
            <a:endParaRPr lang="en-US" altLang="zh-CN"/>
          </a:p>
          <a:p>
            <a:pPr marL="0" indent="457200">
              <a:buNone/>
            </a:pPr>
            <a:endParaRPr lang="en-US" altLang="zh-CN"/>
          </a:p>
          <a:p>
            <a:pPr marL="0" indent="457200">
              <a:buNone/>
            </a:pPr>
            <a:endParaRPr lang="en-US" altLang="zh-CN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271FDC6-2101-43A4-8D63-D36F9858016E}" type="datetime1">
              <a:rPr lang="zh-CN" altLang="en-US"/>
            </a:fld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27A55A8-80A8-4423-9E8E-DCF163C705BE}" type="slidenum">
              <a:rPr lang="en-US" altLang="zh-CN"/>
            </a:fld>
            <a:endParaRPr lang="en-US" altLang="zh-CN"/>
          </a:p>
        </p:txBody>
      </p:sp>
      <p:sp>
        <p:nvSpPr>
          <p:cNvPr id="7" name="下箭头 6"/>
          <p:cNvSpPr/>
          <p:nvPr/>
        </p:nvSpPr>
        <p:spPr>
          <a:xfrm>
            <a:off x="1828800" y="2133600"/>
            <a:ext cx="381000" cy="533400"/>
          </a:xfrm>
          <a:prstGeom prst="downArrow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>
                <a:sym typeface="+mn-ea"/>
              </a:rPr>
              <a:t>Example - </a:t>
            </a:r>
            <a:r>
              <a:rPr lang="en-US" altLang="zh-CN"/>
              <a:t>List Concatenation</a:t>
            </a:r>
            <a:endParaRPr lang="en-US" altLang="zh-CN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pPr marL="0" indent="457200">
              <a:buNone/>
            </a:pPr>
            <a:r>
              <a:rPr lang="en-US" altLang="zh-CN"/>
              <a:t>cat(X, Y, Z): X, Y and Z are lists, s.t., 					   Z is the concatenation, i.e., Z = [X|Y].</a:t>
            </a:r>
            <a:endParaRPr lang="en-US" altLang="zh-CN"/>
          </a:p>
          <a:p>
            <a:pPr marL="0" indent="457200">
              <a:buNone/>
            </a:pPr>
            <a:endParaRPr lang="en-US" altLang="zh-CN"/>
          </a:p>
          <a:p>
            <a:pPr marL="0" indent="457200">
              <a:buNone/>
            </a:pPr>
            <a:r>
              <a:rPr lang="en-US" altLang="zh-CN"/>
              <a:t>cat([], Y, Y).</a:t>
            </a:r>
            <a:endParaRPr lang="en-US" altLang="zh-CN"/>
          </a:p>
          <a:p>
            <a:pPr marL="0" indent="457200">
              <a:buNone/>
            </a:pPr>
            <a:r>
              <a:rPr lang="en-US" altLang="zh-CN"/>
              <a:t>cat([</a:t>
            </a:r>
            <a:r>
              <a:rPr lang="en-US" altLang="zh-CN">
                <a:sym typeface="+mn-ea"/>
              </a:rPr>
              <a:t>V</a:t>
            </a:r>
            <a:r>
              <a:rPr lang="en-US" altLang="zh-CN"/>
              <a:t>|X], Y, [</a:t>
            </a:r>
            <a:r>
              <a:rPr lang="en-US" altLang="zh-CN">
                <a:sym typeface="+mn-ea"/>
              </a:rPr>
              <a:t>V</a:t>
            </a:r>
            <a:r>
              <a:rPr lang="en-US" altLang="zh-CN"/>
              <a:t>|Z]) :- cat(X, Y, Z). </a:t>
            </a:r>
            <a:endParaRPr lang="en-US" altLang="zh-CN"/>
          </a:p>
          <a:p>
            <a:pPr marL="0" indent="457200">
              <a:buNone/>
            </a:pPr>
            <a:r>
              <a:rPr lang="en-US" altLang="zh-CN">
                <a:solidFill>
                  <a:schemeClr val="accent5"/>
                </a:solidFill>
              </a:rPr>
              <a:t>cat([1, 2], [3, 4], L)?</a:t>
            </a:r>
            <a:endParaRPr lang="en-US" altLang="zh-CN">
              <a:solidFill>
                <a:schemeClr val="accent5"/>
              </a:solidFill>
            </a:endParaRPr>
          </a:p>
          <a:p>
            <a:pPr marL="0" indent="457200">
              <a:buNone/>
            </a:pPr>
            <a:endParaRPr lang="en-US" altLang="zh-CN">
              <a:solidFill>
                <a:schemeClr val="accent5"/>
              </a:solidFill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271FDC6-2101-43A4-8D63-D36F9858016E}" type="datetime1">
              <a:rPr lang="zh-CN" altLang="en-US"/>
            </a:fld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27A55A8-80A8-4423-9E8E-DCF163C705BE}" type="slidenum">
              <a:rPr lang="en-US" altLang="zh-CN"/>
            </a:fld>
            <a:endParaRPr lang="en-US" altLang="zh-CN"/>
          </a:p>
        </p:txBody>
      </p:sp>
      <p:sp>
        <p:nvSpPr>
          <p:cNvPr id="7" name="下箭头 6"/>
          <p:cNvSpPr/>
          <p:nvPr/>
        </p:nvSpPr>
        <p:spPr>
          <a:xfrm>
            <a:off x="1828800" y="2133600"/>
            <a:ext cx="381000" cy="533400"/>
          </a:xfrm>
          <a:prstGeom prst="downArrow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4042410" y="3962400"/>
            <a:ext cx="251079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400">
                <a:solidFill>
                  <a:schemeClr val="tx1"/>
                </a:solidFill>
                <a:latin typeface="+mn-lt"/>
                <a:ea typeface="宋体" panose="02010600030101010101" pitchFamily="2" charset="-122"/>
                <a:cs typeface="+mn-lt"/>
              </a:rPr>
              <a:t>L=[1, 2, 3, 4].</a:t>
            </a:r>
            <a:endParaRPr lang="en-US" altLang="zh-CN" sz="2400">
              <a:solidFill>
                <a:schemeClr val="tx1"/>
              </a:solidFill>
              <a:latin typeface="+mn-lt"/>
              <a:ea typeface="宋体" panose="02010600030101010101" pitchFamily="2" charset="-122"/>
              <a:cs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9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>
                <a:sym typeface="+mn-ea"/>
              </a:rPr>
              <a:t>Example - </a:t>
            </a:r>
            <a:r>
              <a:rPr lang="en-US" altLang="zh-CN"/>
              <a:t>List Concatenation</a:t>
            </a:r>
            <a:endParaRPr lang="en-US" altLang="zh-CN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pPr marL="0" indent="457200">
              <a:buNone/>
            </a:pPr>
            <a:r>
              <a:rPr lang="en-US" altLang="zh-CN"/>
              <a:t>cat(X, Y, Z): X, Y and Z are lists, s.t., 					   Z is the concatenation, i.e., Z = [X|Y].</a:t>
            </a:r>
            <a:endParaRPr lang="en-US" altLang="zh-CN"/>
          </a:p>
          <a:p>
            <a:pPr marL="0" indent="457200">
              <a:buNone/>
            </a:pPr>
            <a:endParaRPr lang="en-US" altLang="zh-CN"/>
          </a:p>
          <a:p>
            <a:pPr marL="0" indent="457200">
              <a:buNone/>
            </a:pPr>
            <a:r>
              <a:rPr lang="en-US" altLang="zh-CN"/>
              <a:t>cat([], Y, Y).</a:t>
            </a:r>
            <a:endParaRPr lang="en-US" altLang="zh-CN"/>
          </a:p>
          <a:p>
            <a:pPr marL="0" indent="457200">
              <a:buNone/>
            </a:pPr>
            <a:r>
              <a:rPr lang="en-US" altLang="zh-CN"/>
              <a:t>cat([V|X], Y, [V|Z]) :- cat(X, Y, Z). </a:t>
            </a:r>
            <a:endParaRPr lang="en-US" altLang="zh-CN"/>
          </a:p>
          <a:p>
            <a:pPr marL="0" indent="457200">
              <a:buNone/>
            </a:pPr>
            <a:r>
              <a:rPr lang="en-US" altLang="zh-CN">
                <a:solidFill>
                  <a:schemeClr val="accent5"/>
                </a:solidFill>
              </a:rPr>
              <a:t>cat([1, 2], [3, 4], L)?</a:t>
            </a:r>
            <a:endParaRPr lang="en-US" altLang="zh-CN">
              <a:solidFill>
                <a:schemeClr val="accent5"/>
              </a:solidFill>
            </a:endParaRPr>
          </a:p>
          <a:p>
            <a:pPr marL="0" indent="457200">
              <a:buNone/>
            </a:pPr>
            <a:endParaRPr lang="en-US" altLang="zh-CN">
              <a:solidFill>
                <a:schemeClr val="accent5"/>
              </a:solidFill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271FDC6-2101-43A4-8D63-D36F9858016E}" type="datetime1">
              <a:rPr lang="zh-CN" altLang="en-US"/>
            </a:fld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27A55A8-80A8-4423-9E8E-DCF163C705BE}" type="slidenum">
              <a:rPr lang="en-US" altLang="zh-CN"/>
            </a:fld>
            <a:endParaRPr lang="en-US" altLang="zh-CN"/>
          </a:p>
        </p:txBody>
      </p:sp>
      <p:sp>
        <p:nvSpPr>
          <p:cNvPr id="7" name="下箭头 6"/>
          <p:cNvSpPr/>
          <p:nvPr/>
        </p:nvSpPr>
        <p:spPr>
          <a:xfrm>
            <a:off x="1828800" y="2133600"/>
            <a:ext cx="381000" cy="533400"/>
          </a:xfrm>
          <a:prstGeom prst="downArrow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5105400" y="3962400"/>
            <a:ext cx="2510790" cy="460375"/>
          </a:xfrm>
          <a:prstGeom prst="rect">
            <a:avLst/>
          </a:prstGeom>
          <a:noFill/>
          <a:ln w="19050" cmpd="sng">
            <a:solidFill>
              <a:schemeClr val="accent1">
                <a:shade val="50000"/>
              </a:schemeClr>
            </a:solidFill>
            <a:prstDash val="solid"/>
          </a:ln>
        </p:spPr>
        <p:txBody>
          <a:bodyPr wrap="square" rtlCol="0">
            <a:spAutoFit/>
          </a:bodyPr>
          <a:p>
            <a:r>
              <a:rPr lang="en-US" altLang="zh-CN" sz="2400">
                <a:solidFill>
                  <a:schemeClr val="tx1"/>
                </a:solidFill>
                <a:latin typeface="+mn-lt"/>
                <a:ea typeface="宋体" panose="02010600030101010101" pitchFamily="2" charset="-122"/>
                <a:cs typeface="+mn-lt"/>
              </a:rPr>
              <a:t>cat([], [3,4], [3,4])</a:t>
            </a:r>
            <a:endParaRPr lang="en-US" altLang="zh-CN" sz="2400">
              <a:solidFill>
                <a:schemeClr val="tx1"/>
              </a:solidFill>
              <a:latin typeface="+mn-lt"/>
              <a:ea typeface="宋体" panose="02010600030101010101" pitchFamily="2" charset="-122"/>
              <a:cs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426585" y="4800600"/>
            <a:ext cx="3921760" cy="460375"/>
          </a:xfrm>
          <a:prstGeom prst="rect">
            <a:avLst/>
          </a:prstGeom>
          <a:noFill/>
          <a:ln w="19050" cmpd="sng">
            <a:solidFill>
              <a:schemeClr val="accent1">
                <a:shade val="50000"/>
              </a:schemeClr>
            </a:solidFill>
            <a:prstDash val="solid"/>
          </a:ln>
        </p:spPr>
        <p:txBody>
          <a:bodyPr wrap="square" rtlCol="0">
            <a:spAutoFit/>
          </a:bodyPr>
          <a:p>
            <a:pPr algn="ctr"/>
            <a:r>
              <a:rPr lang="en-US" altLang="zh-CN" sz="2400">
                <a:solidFill>
                  <a:schemeClr val="tx1"/>
                </a:solidFill>
                <a:latin typeface="+mn-lt"/>
                <a:ea typeface="宋体" panose="02010600030101010101" pitchFamily="2" charset="-122"/>
                <a:cs typeface="+mn-lt"/>
              </a:rPr>
              <a:t>cat([2], [3, 4], [2, 3, 4])</a:t>
            </a:r>
            <a:endParaRPr lang="en-US" altLang="zh-CN" sz="2400">
              <a:solidFill>
                <a:schemeClr val="tx1"/>
              </a:solidFill>
              <a:latin typeface="+mn-lt"/>
              <a:ea typeface="宋体" panose="02010600030101010101" pitchFamily="2" charset="-122"/>
              <a:cs typeface="+mn-lt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426585" y="5715000"/>
            <a:ext cx="3921125" cy="460375"/>
          </a:xfrm>
          <a:prstGeom prst="rect">
            <a:avLst/>
          </a:prstGeom>
          <a:noFill/>
          <a:ln w="19050" cmpd="sng">
            <a:solidFill>
              <a:schemeClr val="accent1">
                <a:shade val="50000"/>
              </a:schemeClr>
            </a:solidFill>
            <a:prstDash val="solid"/>
          </a:ln>
        </p:spPr>
        <p:txBody>
          <a:bodyPr wrap="square" rtlCol="0">
            <a:spAutoFit/>
          </a:bodyPr>
          <a:p>
            <a:r>
              <a:rPr lang="en-US" altLang="zh-CN" sz="2400">
                <a:solidFill>
                  <a:schemeClr val="tx1"/>
                </a:solidFill>
                <a:latin typeface="+mn-lt"/>
                <a:ea typeface="宋体" panose="02010600030101010101" pitchFamily="2" charset="-122"/>
                <a:cs typeface="+mn-lt"/>
              </a:rPr>
              <a:t>cat([1, 2], [3, 4], [1, 2, 3, 4])</a:t>
            </a:r>
            <a:endParaRPr lang="en-US" altLang="zh-CN" sz="2400">
              <a:solidFill>
                <a:schemeClr val="tx1"/>
              </a:solidFill>
              <a:latin typeface="+mn-lt"/>
              <a:ea typeface="宋体" panose="02010600030101010101" pitchFamily="2" charset="-122"/>
              <a:cs typeface="+mn-lt"/>
            </a:endParaRPr>
          </a:p>
        </p:txBody>
      </p:sp>
      <p:sp>
        <p:nvSpPr>
          <p:cNvPr id="10" name="下箭头 9"/>
          <p:cNvSpPr/>
          <p:nvPr/>
        </p:nvSpPr>
        <p:spPr>
          <a:xfrm>
            <a:off x="6350635" y="4489450"/>
            <a:ext cx="202565" cy="217170"/>
          </a:xfrm>
          <a:prstGeom prst="downArrow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下箭头 10"/>
          <p:cNvSpPr/>
          <p:nvPr/>
        </p:nvSpPr>
        <p:spPr>
          <a:xfrm>
            <a:off x="6350635" y="5362575"/>
            <a:ext cx="202565" cy="217170"/>
          </a:xfrm>
          <a:prstGeom prst="downArrow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文本框 11"/>
              <p:cNvSpPr txBox="1"/>
              <p:nvPr/>
            </p:nvSpPr>
            <p:spPr>
              <a:xfrm>
                <a:off x="1981200" y="4963795"/>
                <a:ext cx="1509395" cy="4603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14:m>
                  <m:oMath xmlns:m="http://schemas.openxmlformats.org/officeDocument/2006/math">
                    <m:r>
                      <a:rPr lang="en-US" altLang="zh-CN" sz="2400" i="1">
                        <a:latin typeface="Cambria Math" panose="02040503050406030204" charset="0"/>
                        <a:cs typeface="Cambria Math" panose="02040503050406030204" charset="0"/>
                      </a:rPr>
                      <m:t>ℱ</m:t>
                    </m:r>
                    <m:r>
                      <a:rPr lang="en-US" altLang="zh-CN" sz="2400" i="1">
                        <a:latin typeface="Cambria Math" panose="02040503050406030204" charset="0"/>
                        <a:cs typeface="Cambria Math" panose="02040503050406030204" charset="0"/>
                      </a:rPr>
                      <m:t>,</m:t>
                    </m:r>
                    <m:r>
                      <a:rPr lang="en-US" altLang="zh-CN" sz="2400" i="1">
                        <a:latin typeface="Cambria Math" panose="02040503050406030204" charset="0"/>
                        <a:cs typeface="Cambria Math" panose="02040503050406030204" charset="0"/>
                      </a:rPr>
                      <m:t>ℛ</m:t>
                    </m:r>
                    <m:r>
                      <a:rPr lang="en-US" altLang="zh-CN" sz="2400" i="1">
                        <a:latin typeface="Cambria Math" panose="02040503050406030204" charset="0"/>
                        <a:cs typeface="Cambria Math" panose="02040503050406030204" charset="0"/>
                      </a:rPr>
                      <m:t>⊨</m:t>
                    </m:r>
                    <m:r>
                      <a:rPr lang="en-US" altLang="zh-CN" sz="2400" i="1">
                        <a:latin typeface="Cambria Math" panose="02040503050406030204" charset="0"/>
                        <a:cs typeface="Cambria Math" panose="02040503050406030204" charset="0"/>
                      </a:rPr>
                      <m:t>𝑄</m:t>
                    </m:r>
                  </m:oMath>
                </a14:m>
                <a:r>
                  <a:rPr lang="en-US" altLang="zh-CN" sz="2400"/>
                  <a:t> ?</a:t>
                </a:r>
                <a:endParaRPr lang="en-US" altLang="zh-CN" sz="2400"/>
              </a:p>
            </p:txBody>
          </p:sp>
        </mc:Choice>
        <mc:Fallback>
          <p:sp>
            <p:nvSpPr>
              <p:cNvPr id="12" name="文本框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1200" y="4963795"/>
                <a:ext cx="1509395" cy="460375"/>
              </a:xfrm>
              <a:prstGeom prst="rect">
                <a:avLst/>
              </a:prstGeom>
              <a:blipFill rotWithShape="1">
                <a:blip r:embed="rId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文本框 12"/>
              <p:cNvSpPr txBox="1"/>
              <p:nvPr/>
            </p:nvSpPr>
            <p:spPr>
              <a:xfrm>
                <a:off x="457200" y="2667000"/>
                <a:ext cx="542290" cy="175323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marL="0" indent="0" eaLnBrk="1" latinLnBrk="0" hangingPunct="1"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altLang="zh-CN" sz="2400" i="1">
                        <a:latin typeface="Cambria Math" panose="02040503050406030204" charset="0"/>
                        <a:cs typeface="Cambria Math" panose="02040503050406030204" charset="0"/>
                      </a:rPr>
                      <m:t>ℱ</m:t>
                    </m:r>
                  </m:oMath>
                </a14:m>
                <a:r>
                  <a:rPr lang="en-US" altLang="zh-CN" sz="2400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:</a:t>
                </a:r>
                <a:endParaRPr lang="en-US" altLang="zh-CN" sz="2400" i="1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marL="0" indent="0" eaLnBrk="1" latinLnBrk="0" hangingPunct="1"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altLang="zh-CN" sz="2400" i="1">
                        <a:latin typeface="Cambria Math" panose="02040503050406030204" charset="0"/>
                        <a:cs typeface="Cambria Math" panose="02040503050406030204" charset="0"/>
                      </a:rPr>
                      <m:t>ℛ</m:t>
                    </m:r>
                  </m:oMath>
                </a14:m>
                <a:r>
                  <a:rPr lang="en-US" altLang="zh-CN" sz="2400">
                    <a:latin typeface="Cambria Math" panose="02040503050406030204" charset="0"/>
                    <a:cs typeface="Cambria Math" panose="02040503050406030204" charset="0"/>
                    <a:sym typeface="+mn-ea"/>
                  </a:rPr>
                  <a:t>:</a:t>
                </a:r>
                <a:endParaRPr lang="en-US" altLang="zh-CN" sz="2400" i="1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 marL="0" indent="0" eaLnBrk="1" latinLnBrk="0" hangingPunct="1"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altLang="zh-CN" sz="2400" i="1">
                        <a:latin typeface="Cambria Math" panose="02040503050406030204" charset="0"/>
                        <a:cs typeface="Cambria Math" panose="02040503050406030204" charset="0"/>
                      </a:rPr>
                      <m:t>𝑄</m:t>
                    </m:r>
                  </m:oMath>
                </a14:m>
                <a:r>
                  <a:rPr lang="en-US" altLang="zh-CN" sz="2400">
                    <a:latin typeface="Cambria Math" panose="02040503050406030204" charset="0"/>
                    <a:cs typeface="Cambria Math" panose="02040503050406030204" charset="0"/>
                  </a:rPr>
                  <a:t>:</a:t>
                </a:r>
                <a:endParaRPr lang="en-US" altLang="zh-CN" sz="2400">
                  <a:latin typeface="Cambria Math" panose="02040503050406030204" charset="0"/>
                  <a:cs typeface="Cambria Math" panose="02040503050406030204" charset="0"/>
                </a:endParaRPr>
              </a:p>
            </p:txBody>
          </p:sp>
        </mc:Choice>
        <mc:Fallback>
          <p:sp>
            <p:nvSpPr>
              <p:cNvPr id="13" name="文本框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" y="2667000"/>
                <a:ext cx="542290" cy="1753235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/>
              <a:t>Search</a:t>
            </a:r>
            <a:endParaRPr lang="en-US" altLang="zh-CN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 altLang="zh-CN" sz="2400">
                <a:sym typeface="+mn-ea"/>
              </a:rPr>
              <a:t>Idea: To solve a query Q,</a:t>
            </a:r>
            <a:endParaRPr lang="en-US" altLang="zh-CN" sz="2400"/>
          </a:p>
          <a:p>
            <a:pPr lvl="1"/>
            <a:r>
              <a:rPr lang="en-US" altLang="zh-CN" sz="2400">
                <a:sym typeface="+mn-ea"/>
              </a:rPr>
              <a:t>If Q is a fact in the program, then done</a:t>
            </a:r>
            <a:endParaRPr lang="en-US" altLang="zh-CN" sz="2400"/>
          </a:p>
          <a:p>
            <a:pPr lvl="1"/>
            <a:r>
              <a:rPr lang="en-US" altLang="zh-CN" sz="2400">
                <a:sym typeface="+mn-ea"/>
              </a:rPr>
              <a:t>Else, if Q :- Q</a:t>
            </a:r>
            <a:r>
              <a:rPr lang="en-US" altLang="zh-CN" sz="2400" baseline="-25000">
                <a:sym typeface="+mn-ea"/>
              </a:rPr>
              <a:t>1</a:t>
            </a:r>
            <a:r>
              <a:rPr lang="en-US" altLang="zh-CN" sz="2400">
                <a:sym typeface="+mn-ea"/>
              </a:rPr>
              <a:t>,...,</a:t>
            </a:r>
            <a:r>
              <a:rPr lang="en-US" altLang="zh-CN" sz="2400" err="1">
                <a:sym typeface="+mn-ea"/>
              </a:rPr>
              <a:t>Q</a:t>
            </a:r>
            <a:r>
              <a:rPr lang="en-US" altLang="zh-CN" sz="2400" baseline="-25000" err="1">
                <a:sym typeface="+mn-ea"/>
              </a:rPr>
              <a:t>n</a:t>
            </a:r>
            <a:r>
              <a:rPr lang="en-US" altLang="zh-CN" sz="2400" err="1">
                <a:sym typeface="+mn-ea"/>
              </a:rPr>
              <a:t> </a:t>
            </a:r>
            <a:r>
              <a:rPr lang="en-US" altLang="zh-CN" sz="2400">
                <a:sym typeface="+mn-ea"/>
              </a:rPr>
              <a:t>is a rule in the program, solve Q</a:t>
            </a:r>
            <a:r>
              <a:rPr lang="en-US" altLang="zh-CN" sz="2400" baseline="-25000">
                <a:sym typeface="+mn-ea"/>
              </a:rPr>
              <a:t>1</a:t>
            </a:r>
            <a:r>
              <a:rPr lang="en-US" altLang="zh-CN" sz="2400">
                <a:sym typeface="+mn-ea"/>
              </a:rPr>
              <a:t> ... </a:t>
            </a:r>
            <a:r>
              <a:rPr lang="en-US" altLang="zh-CN" sz="2400" err="1">
                <a:sym typeface="+mn-ea"/>
              </a:rPr>
              <a:t>Q</a:t>
            </a:r>
            <a:r>
              <a:rPr lang="en-US" altLang="zh-CN" sz="2400" baseline="-25000" err="1">
                <a:sym typeface="+mn-ea"/>
              </a:rPr>
              <a:t>n</a:t>
            </a:r>
            <a:r>
              <a:rPr lang="en-US" altLang="zh-CN" sz="2400">
                <a:sym typeface="+mn-ea"/>
              </a:rPr>
              <a:t>.</a:t>
            </a:r>
            <a:endParaRPr lang="en-US" altLang="zh-CN" sz="2400"/>
          </a:p>
          <a:p>
            <a:pPr lvl="1"/>
            <a:r>
              <a:rPr lang="en-US" altLang="zh-CN" sz="2400">
                <a:sym typeface="+mn-ea"/>
              </a:rPr>
              <a:t>Else, give up on this query.</a:t>
            </a:r>
            <a:endParaRPr lang="en-US" altLang="zh-CN" sz="2400"/>
          </a:p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271FDC6-2101-43A4-8D63-D36F9858016E}" type="datetime1">
              <a:rPr lang="zh-CN" altLang="en-US"/>
            </a:fld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27A55A8-80A8-4423-9E8E-DCF163C705BE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/>
              <a:t>"What" vs "How"</a:t>
            </a:r>
            <a:endParaRPr lang="en-US" altLang="zh-CN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 altLang="zh-CN"/>
              <a:t>Declarative vs Procedural Programming</a:t>
            </a:r>
            <a:endParaRPr lang="en-US" altLang="zh-CN"/>
          </a:p>
          <a:p>
            <a:endParaRPr lang="en-US" altLang="zh-CN" sz="1400"/>
          </a:p>
          <a:p>
            <a:r>
              <a:rPr lang="en-US" altLang="zh-CN"/>
              <a:t>Procedural programming</a:t>
            </a:r>
            <a:endParaRPr lang="en-US" altLang="zh-CN"/>
          </a:p>
          <a:p>
            <a:pPr lvl="1"/>
            <a:r>
              <a:rPr lang="en-US" altLang="zh-CN"/>
              <a:t>The programmer has to specify how to get the output for the range of required inputs.</a:t>
            </a:r>
            <a:endParaRPr lang="en-US" altLang="zh-CN"/>
          </a:p>
          <a:p>
            <a:pPr lvl="1"/>
            <a:r>
              <a:rPr lang="en-US" altLang="zh-CN"/>
              <a:t>The programmer must know the appropriate algorithm.</a:t>
            </a:r>
            <a:endParaRPr lang="en-US" altLang="zh-CN"/>
          </a:p>
          <a:p>
            <a:endParaRPr lang="en-US" altLang="zh-CN" sz="1400"/>
          </a:p>
          <a:p>
            <a:r>
              <a:rPr lang="en-US" altLang="zh-CN"/>
              <a:t>Declarative programming</a:t>
            </a:r>
            <a:endParaRPr lang="en-US" altLang="zh-CN"/>
          </a:p>
          <a:p>
            <a:pPr lvl="1"/>
            <a:r>
              <a:rPr lang="en-US" altLang="zh-CN"/>
              <a:t>Requires a more descriptive style.</a:t>
            </a:r>
            <a:endParaRPr lang="en-US" altLang="zh-CN"/>
          </a:p>
          <a:p>
            <a:pPr lvl="1"/>
            <a:r>
              <a:rPr lang="en-US" altLang="zh-CN"/>
              <a:t>The programmer must know what relationships hold between various entities.</a:t>
            </a:r>
            <a:endParaRPr lang="en-US" altLang="zh-CN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271FDC6-2101-43A4-8D63-D36F9858016E}" type="datetime1">
              <a:rPr lang="zh-CN" altLang="en-US"/>
            </a:fld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27A55A8-80A8-4423-9E8E-DCF163C705BE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>
                <a:sym typeface="+mn-ea"/>
              </a:rPr>
              <a:t>Example - </a:t>
            </a:r>
            <a:r>
              <a:rPr lang="en-US" altLang="zh-CN">
                <a:sym typeface="+mn-ea"/>
              </a:rPr>
              <a:t>List </a:t>
            </a:r>
            <a:r>
              <a:rPr lang="en-US" altLang="zh-CN"/>
              <a:t>Concatenation</a:t>
            </a:r>
            <a:endParaRPr lang="en-US" altLang="zh-CN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pPr marL="0" indent="0">
              <a:buNone/>
            </a:pPr>
            <a:r>
              <a:rPr lang="en-US" altLang="zh-CN" sz="2000" b="1"/>
              <a:t>In procedural style:</a:t>
            </a:r>
            <a:endParaRPr lang="en-US" altLang="zh-CN" sz="2000" b="1"/>
          </a:p>
          <a:p>
            <a:pPr marL="0" indent="457200">
              <a:buNone/>
            </a:pPr>
            <a:r>
              <a:rPr lang="en-US" altLang="zh-CN" sz="1800">
                <a:latin typeface="Cambria Math" panose="02040503050406030204" charset="0"/>
                <a:cs typeface="Cambria Math" panose="02040503050406030204" charset="0"/>
              </a:rPr>
              <a:t>list procedure cat(list a,list b)</a:t>
            </a:r>
            <a:endParaRPr lang="en-US" altLang="zh-CN" sz="1800">
              <a:latin typeface="Cambria Math" panose="02040503050406030204" charset="0"/>
              <a:cs typeface="Cambria Math" panose="02040503050406030204" charset="0"/>
            </a:endParaRPr>
          </a:p>
          <a:p>
            <a:pPr marL="0" indent="457200">
              <a:buNone/>
            </a:pPr>
            <a:r>
              <a:rPr lang="en-US" altLang="zh-CN" sz="1800">
                <a:latin typeface="Cambria Math" panose="02040503050406030204" charset="0"/>
                <a:cs typeface="Cambria Math" panose="02040503050406030204" charset="0"/>
              </a:rPr>
              <a:t>{</a:t>
            </a:r>
            <a:endParaRPr lang="en-US" altLang="zh-CN" sz="1800">
              <a:latin typeface="Cambria Math" panose="02040503050406030204" charset="0"/>
              <a:cs typeface="Cambria Math" panose="02040503050406030204" charset="0"/>
            </a:endParaRPr>
          </a:p>
          <a:p>
            <a:pPr marL="457200" lvl="1" indent="457200">
              <a:buNone/>
            </a:pPr>
            <a:r>
              <a:rPr lang="en-US" altLang="zh-CN" sz="1800">
                <a:latin typeface="Cambria Math" panose="02040503050406030204" charset="0"/>
                <a:cs typeface="Cambria Math" panose="02040503050406030204" charset="0"/>
              </a:rPr>
              <a:t>list t = list u = copylist(a);</a:t>
            </a:r>
            <a:endParaRPr lang="en-US" altLang="zh-CN" sz="1800">
              <a:latin typeface="Cambria Math" panose="02040503050406030204" charset="0"/>
              <a:cs typeface="Cambria Math" panose="02040503050406030204" charset="0"/>
            </a:endParaRPr>
          </a:p>
          <a:p>
            <a:pPr marL="457200" lvl="1" indent="457200">
              <a:buNone/>
            </a:pPr>
            <a:r>
              <a:rPr lang="en-US" altLang="zh-CN" sz="1800">
                <a:latin typeface="Cambria Math" panose="02040503050406030204" charset="0"/>
                <a:cs typeface="Cambria Math" panose="02040503050406030204" charset="0"/>
              </a:rPr>
              <a:t>while (t.tail != nil) t = t.tail;</a:t>
            </a:r>
            <a:endParaRPr lang="en-US" altLang="zh-CN" sz="1800">
              <a:latin typeface="Cambria Math" panose="02040503050406030204" charset="0"/>
              <a:cs typeface="Cambria Math" panose="02040503050406030204" charset="0"/>
            </a:endParaRPr>
          </a:p>
          <a:p>
            <a:pPr marL="457200" lvl="1" indent="457200">
              <a:buNone/>
            </a:pPr>
            <a:r>
              <a:rPr lang="en-US" altLang="zh-CN" sz="1800">
                <a:latin typeface="Cambria Math" panose="02040503050406030204" charset="0"/>
                <a:cs typeface="Cambria Math" panose="02040503050406030204" charset="0"/>
              </a:rPr>
              <a:t>t.tail = b;</a:t>
            </a:r>
            <a:endParaRPr lang="en-US" altLang="zh-CN" sz="1800">
              <a:latin typeface="Cambria Math" panose="02040503050406030204" charset="0"/>
              <a:cs typeface="Cambria Math" panose="02040503050406030204" charset="0"/>
            </a:endParaRPr>
          </a:p>
          <a:p>
            <a:pPr marL="457200" lvl="1" indent="457200">
              <a:buNone/>
            </a:pPr>
            <a:r>
              <a:rPr lang="en-US" altLang="zh-CN" sz="1800">
                <a:latin typeface="Cambria Math" panose="02040503050406030204" charset="0"/>
                <a:cs typeface="Cambria Math" panose="02040503050406030204" charset="0"/>
              </a:rPr>
              <a:t>return u;</a:t>
            </a:r>
            <a:endParaRPr lang="en-US" altLang="zh-CN" sz="1800">
              <a:latin typeface="Cambria Math" panose="02040503050406030204" charset="0"/>
              <a:cs typeface="Cambria Math" panose="02040503050406030204" charset="0"/>
            </a:endParaRPr>
          </a:p>
          <a:p>
            <a:pPr marL="0" indent="457200">
              <a:buNone/>
            </a:pPr>
            <a:r>
              <a:rPr lang="en-US" altLang="zh-CN" sz="1800">
                <a:latin typeface="Cambria Math" panose="02040503050406030204" charset="0"/>
                <a:cs typeface="Cambria Math" panose="02040503050406030204" charset="0"/>
              </a:rPr>
              <a:t>}</a:t>
            </a:r>
            <a:endParaRPr lang="en-US" altLang="zh-CN" sz="1800">
              <a:latin typeface="Cambria Math" panose="02040503050406030204" charset="0"/>
              <a:cs typeface="Cambria Math" panose="02040503050406030204" charset="0"/>
            </a:endParaRPr>
          </a:p>
          <a:p>
            <a:pPr marL="0" indent="0">
              <a:buNone/>
            </a:pPr>
            <a:r>
              <a:rPr lang="en-US" altLang="zh-CN" sz="2000" b="1"/>
              <a:t>In declarative style:</a:t>
            </a:r>
            <a:endParaRPr lang="en-US" altLang="zh-CN" sz="2000" b="1"/>
          </a:p>
          <a:p>
            <a:pPr marL="0" indent="457200">
              <a:buNone/>
            </a:pPr>
            <a:r>
              <a:rPr lang="en-US" altLang="zh-CN" sz="1800">
                <a:sym typeface="+mn-ea"/>
              </a:rPr>
              <a:t>cat([], Y, Y).</a:t>
            </a:r>
            <a:endParaRPr lang="en-US" altLang="zh-CN" sz="1800"/>
          </a:p>
          <a:p>
            <a:pPr marL="0" indent="457200">
              <a:buNone/>
            </a:pPr>
            <a:r>
              <a:rPr lang="en-US" altLang="zh-CN" sz="1800">
                <a:sym typeface="+mn-ea"/>
              </a:rPr>
              <a:t>cat([V|X], Y, [</a:t>
            </a:r>
            <a:r>
              <a:rPr lang="en-US" altLang="zh-CN" sz="1800">
                <a:sym typeface="+mn-ea"/>
              </a:rPr>
              <a:t>V|Z]) :- cat(X, Y, Z).</a:t>
            </a:r>
            <a:endParaRPr lang="en-US" altLang="zh-CN" sz="1800" b="1"/>
          </a:p>
          <a:p>
            <a:pPr marL="0" indent="0">
              <a:buNone/>
            </a:pPr>
            <a:endParaRPr lang="en-US" altLang="zh-CN" sz="1800" b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271FDC6-2101-43A4-8D63-D36F9858016E}" type="datetime1">
              <a:rPr lang="zh-CN" altLang="en-US"/>
            </a:fld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27A55A8-80A8-4423-9E8E-DCF163C705BE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/>
              <a:t>Logic Programming</a:t>
            </a:r>
            <a:endParaRPr lang="en-US" altLang="zh-CN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 altLang="zh-CN" sz="2000"/>
              <a:t>A declarative style programming paradigm.</a:t>
            </a:r>
            <a:endParaRPr lang="en-US" altLang="zh-CN" sz="2000"/>
          </a:p>
          <a:p>
            <a:r>
              <a:rPr lang="en-US" altLang="zh-CN" sz="2000"/>
              <a:t>Computation through logical deduction.</a:t>
            </a:r>
            <a:endParaRPr lang="en-US" altLang="zh-CN" sz="2000"/>
          </a:p>
          <a:p>
            <a:r>
              <a:rPr lang="en-US" altLang="zh-CN" sz="2000"/>
              <a:t>Uses the language of logic to express data and programs.</a:t>
            </a:r>
            <a:endParaRPr lang="en-US" altLang="zh-CN" sz="2000"/>
          </a:p>
          <a:p>
            <a:r>
              <a:rPr lang="en-US" altLang="zh-CN" sz="2000"/>
              <a:t>Most of current LP languages use first-order logic (FOL).</a:t>
            </a:r>
            <a:endParaRPr lang="en-US" altLang="zh-CN" sz="2000"/>
          </a:p>
          <a:p>
            <a:r>
              <a:rPr lang="en-US" altLang="zh-CN" sz="2000" b="1"/>
              <a:t>Prolog</a:t>
            </a:r>
            <a:r>
              <a:rPr lang="en-US" altLang="zh-CN" sz="2000"/>
              <a:t> – the most popular logic programming language.</a:t>
            </a:r>
            <a:endParaRPr lang="en-US" altLang="zh-CN" sz="200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271FDC6-2101-43A4-8D63-D36F9858016E}" type="datetime1">
              <a:rPr lang="zh-CN" altLang="en-US"/>
            </a:fld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27A55A8-80A8-4423-9E8E-DCF163C705BE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/>
              <a:t>Logic Programming</a:t>
            </a:r>
            <a:endParaRPr lang="en-US" altLang="zh-CN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 altLang="zh-CN" sz="2000"/>
              <a:t>A declarative style programming paradigm.</a:t>
            </a:r>
            <a:endParaRPr lang="en-US" altLang="zh-CN" sz="2000"/>
          </a:p>
          <a:p>
            <a:r>
              <a:rPr lang="en-US" altLang="zh-CN" sz="2000"/>
              <a:t>Computation through logical deduction.</a:t>
            </a:r>
            <a:endParaRPr lang="en-US" altLang="zh-CN" sz="2000"/>
          </a:p>
          <a:p>
            <a:r>
              <a:rPr lang="en-US" altLang="zh-CN" sz="2000"/>
              <a:t>Uses the language of logic to express data and programs.</a:t>
            </a:r>
            <a:endParaRPr lang="en-US" altLang="zh-CN" sz="2000"/>
          </a:p>
          <a:p>
            <a:r>
              <a:rPr lang="en-US" altLang="zh-CN" sz="2000"/>
              <a:t>Most of current LP languages use first order logic (FOL).</a:t>
            </a:r>
            <a:endParaRPr lang="en-US" altLang="zh-CN" sz="2000"/>
          </a:p>
          <a:p>
            <a:r>
              <a:rPr lang="en-US" altLang="zh-CN" sz="2000" b="1"/>
              <a:t>Prolog</a:t>
            </a:r>
            <a:r>
              <a:rPr lang="en-US" altLang="zh-CN" sz="2000"/>
              <a:t> – the most popular LP language.</a:t>
            </a:r>
            <a:endParaRPr lang="en-US" altLang="zh-CN" sz="200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271FDC6-2101-43A4-8D63-D36F9858016E}" type="datetime1">
              <a:rPr lang="zh-CN" altLang="en-US"/>
            </a:fld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27A55A8-80A8-4423-9E8E-DCF163C705BE}" type="slidenum">
              <a:rPr lang="en-US" altLang="zh-CN"/>
            </a:fld>
            <a:endParaRPr lang="en-US" altLang="zh-CN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52600" y="3657600"/>
            <a:ext cx="2714625" cy="308229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3000" y="3657600"/>
            <a:ext cx="2343785" cy="308229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381000" y="4419600"/>
            <a:ext cx="2064385" cy="39878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 cmpd="sng">
            <a:solidFill>
              <a:schemeClr val="accent1">
                <a:shade val="50000"/>
              </a:schemeClr>
            </a:solidFill>
            <a:prstDash val="solid"/>
          </a:ln>
        </p:spPr>
        <p:txBody>
          <a:bodyPr wrap="square" rtlCol="0">
            <a:spAutoFit/>
          </a:bodyPr>
          <a:p>
            <a:pPr algn="ctr"/>
            <a:r>
              <a:rPr lang="en-US" altLang="zh-CN"/>
              <a:t>The Art of Prolog</a:t>
            </a:r>
            <a:endParaRPr lang="en-US" altLang="zh-CN"/>
          </a:p>
        </p:txBody>
      </p:sp>
      <p:sp>
        <p:nvSpPr>
          <p:cNvPr id="9" name="文本框 8"/>
          <p:cNvSpPr txBox="1"/>
          <p:nvPr/>
        </p:nvSpPr>
        <p:spPr>
          <a:xfrm>
            <a:off x="6186805" y="4419600"/>
            <a:ext cx="2430780" cy="39878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 cmpd="sng">
            <a:solidFill>
              <a:schemeClr val="accent1">
                <a:shade val="50000"/>
              </a:schemeClr>
            </a:solidFill>
            <a:prstDash val="solid"/>
          </a:ln>
        </p:spPr>
        <p:txBody>
          <a:bodyPr wrap="square" rtlCol="0">
            <a:spAutoFit/>
          </a:bodyPr>
          <a:p>
            <a:pPr algn="ctr"/>
            <a:r>
              <a:rPr lang="en-US" altLang="zh-CN"/>
              <a:t>The Craft of Prolog</a:t>
            </a:r>
            <a:endParaRPr lang="en-US" altLang="zh-CN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PP_MARK_KEY" val="8fa03fb4-9cd0-4f06-85a0-697e41a41d2c"/>
  <p:tag name="COMMONDATA" val="eyJoZGlkIjoiZTA4MTk3M2ZkMDE0NWFmM2ZjNzNhNTQ1YThjZDg3YTUifQ=="/>
</p:tagLst>
</file>

<file path=ppt/theme/theme1.xml><?xml version="1.0" encoding="utf-8"?>
<a:theme xmlns:a="http://schemas.openxmlformats.org/drawingml/2006/main" name="Network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Network">
      <a:majorFont>
        <a:latin typeface="Arial"/>
        <a:ea typeface="黑体"/>
        <a:cs typeface="宋体"/>
      </a:majorFont>
      <a:minorFont>
        <a:latin typeface="Arial"/>
        <a:ea typeface="黑体"/>
        <a:cs typeface="宋体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Network 1">
        <a:dk1>
          <a:srgbClr val="4F747B"/>
        </a:dk1>
        <a:lt1>
          <a:srgbClr val="FFFFFF"/>
        </a:lt1>
        <a:dk2>
          <a:srgbClr val="000000"/>
        </a:dk2>
        <a:lt2>
          <a:srgbClr val="C0C0C0"/>
        </a:lt2>
        <a:accent1>
          <a:srgbClr val="859868"/>
        </a:accent1>
        <a:accent2>
          <a:srgbClr val="5F5F5F"/>
        </a:accent2>
        <a:accent3>
          <a:srgbClr val="AAAAAA"/>
        </a:accent3>
        <a:accent4>
          <a:srgbClr val="DADADA"/>
        </a:accent4>
        <a:accent5>
          <a:srgbClr val="C2CAB9"/>
        </a:accent5>
        <a:accent6>
          <a:srgbClr val="555555"/>
        </a:accent6>
        <a:hlink>
          <a:srgbClr val="5F5F5F"/>
        </a:hlink>
        <a:folHlink>
          <a:srgbClr val="BA121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2">
        <a:dk1>
          <a:srgbClr val="3C0000"/>
        </a:dk1>
        <a:lt1>
          <a:srgbClr val="FFFFFF"/>
        </a:lt1>
        <a:dk2>
          <a:srgbClr val="4D0B0B"/>
        </a:dk2>
        <a:lt2>
          <a:srgbClr val="FFFFFF"/>
        </a:lt2>
        <a:accent1>
          <a:srgbClr val="666633"/>
        </a:accent1>
        <a:accent2>
          <a:srgbClr val="CC3300"/>
        </a:accent2>
        <a:accent3>
          <a:srgbClr val="B2AAAA"/>
        </a:accent3>
        <a:accent4>
          <a:srgbClr val="DADADA"/>
        </a:accent4>
        <a:accent5>
          <a:srgbClr val="B8B8AD"/>
        </a:accent5>
        <a:accent6>
          <a:srgbClr val="B92D00"/>
        </a:accent6>
        <a:hlink>
          <a:srgbClr val="CC9900"/>
        </a:hlink>
        <a:folHlink>
          <a:srgbClr val="CCCC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3">
        <a:dk1>
          <a:srgbClr val="666699"/>
        </a:dk1>
        <a:lt1>
          <a:srgbClr val="FFFFFF"/>
        </a:lt1>
        <a:dk2>
          <a:srgbClr val="15192B"/>
        </a:dk2>
        <a:lt2>
          <a:srgbClr val="CCCCFF"/>
        </a:lt2>
        <a:accent1>
          <a:srgbClr val="4F893D"/>
        </a:accent1>
        <a:accent2>
          <a:srgbClr val="666699"/>
        </a:accent2>
        <a:accent3>
          <a:srgbClr val="AAABAC"/>
        </a:accent3>
        <a:accent4>
          <a:srgbClr val="DADADA"/>
        </a:accent4>
        <a:accent5>
          <a:srgbClr val="B2C4AF"/>
        </a:accent5>
        <a:accent6>
          <a:srgbClr val="5C5C8A"/>
        </a:accent6>
        <a:hlink>
          <a:srgbClr val="CC9900"/>
        </a:hlink>
        <a:folHlink>
          <a:srgbClr val="4837C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4">
        <a:dk1>
          <a:srgbClr val="666699"/>
        </a:dk1>
        <a:lt1>
          <a:srgbClr val="FFFFFF"/>
        </a:lt1>
        <a:dk2>
          <a:srgbClr val="86001A"/>
        </a:dk2>
        <a:lt2>
          <a:srgbClr val="CCCC66"/>
        </a:lt2>
        <a:accent1>
          <a:srgbClr val="FF3300"/>
        </a:accent1>
        <a:accent2>
          <a:srgbClr val="FF6600"/>
        </a:accent2>
        <a:accent3>
          <a:srgbClr val="C3AAAB"/>
        </a:accent3>
        <a:accent4>
          <a:srgbClr val="DADADA"/>
        </a:accent4>
        <a:accent5>
          <a:srgbClr val="FFADAA"/>
        </a:accent5>
        <a:accent6>
          <a:srgbClr val="E75C00"/>
        </a:accent6>
        <a:hlink>
          <a:srgbClr val="CC9900"/>
        </a:hlink>
        <a:folHlink>
          <a:srgbClr val="FF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5">
        <a:dk1>
          <a:srgbClr val="666699"/>
        </a:dk1>
        <a:lt1>
          <a:srgbClr val="FFFFFF"/>
        </a:lt1>
        <a:dk2>
          <a:srgbClr val="000054"/>
        </a:dk2>
        <a:lt2>
          <a:srgbClr val="FFFFFF"/>
        </a:lt2>
        <a:accent1>
          <a:srgbClr val="3333FF"/>
        </a:accent1>
        <a:accent2>
          <a:srgbClr val="006699"/>
        </a:accent2>
        <a:accent3>
          <a:srgbClr val="AAAAB3"/>
        </a:accent3>
        <a:accent4>
          <a:srgbClr val="DADADA"/>
        </a:accent4>
        <a:accent5>
          <a:srgbClr val="ADADFF"/>
        </a:accent5>
        <a:accent6>
          <a:srgbClr val="005C8A"/>
        </a:accent6>
        <a:hlink>
          <a:srgbClr val="669900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6">
        <a:dk1>
          <a:srgbClr val="808080"/>
        </a:dk1>
        <a:lt1>
          <a:srgbClr val="FFFFFF"/>
        </a:lt1>
        <a:dk2>
          <a:srgbClr val="30054B"/>
        </a:dk2>
        <a:lt2>
          <a:srgbClr val="FFFFFF"/>
        </a:lt2>
        <a:accent1>
          <a:srgbClr val="797B9B"/>
        </a:accent1>
        <a:accent2>
          <a:srgbClr val="6B4FB1"/>
        </a:accent2>
        <a:accent3>
          <a:srgbClr val="ADAAB1"/>
        </a:accent3>
        <a:accent4>
          <a:srgbClr val="DADADA"/>
        </a:accent4>
        <a:accent5>
          <a:srgbClr val="BEBFCB"/>
        </a:accent5>
        <a:accent6>
          <a:srgbClr val="6047A0"/>
        </a:accent6>
        <a:hlink>
          <a:srgbClr val="7AACCE"/>
        </a:hlink>
        <a:folHlink>
          <a:srgbClr val="D8D8E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7">
        <a:dk1>
          <a:srgbClr val="808080"/>
        </a:dk1>
        <a:lt1>
          <a:srgbClr val="FFFFCC"/>
        </a:lt1>
        <a:dk2>
          <a:srgbClr val="29527B"/>
        </a:dk2>
        <a:lt2>
          <a:srgbClr val="FFFFFF"/>
        </a:lt2>
        <a:accent1>
          <a:srgbClr val="CCCC00"/>
        </a:accent1>
        <a:accent2>
          <a:srgbClr val="669999"/>
        </a:accent2>
        <a:accent3>
          <a:srgbClr val="ACB3BF"/>
        </a:accent3>
        <a:accent4>
          <a:srgbClr val="DADAAE"/>
        </a:accent4>
        <a:accent5>
          <a:srgbClr val="E2E2AA"/>
        </a:accent5>
        <a:accent6>
          <a:srgbClr val="5C8A8A"/>
        </a:accent6>
        <a:hlink>
          <a:srgbClr val="D8D8EC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8">
        <a:dk1>
          <a:srgbClr val="666699"/>
        </a:dk1>
        <a:lt1>
          <a:srgbClr val="FFFFFF"/>
        </a:lt1>
        <a:dk2>
          <a:srgbClr val="476949"/>
        </a:dk2>
        <a:lt2>
          <a:srgbClr val="FFFFFF"/>
        </a:lt2>
        <a:accent1>
          <a:srgbClr val="CC6600"/>
        </a:accent1>
        <a:accent2>
          <a:srgbClr val="CC9900"/>
        </a:accent2>
        <a:accent3>
          <a:srgbClr val="B1B9B1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45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9">
        <a:dk1>
          <a:srgbClr val="000000"/>
        </a:dk1>
        <a:lt1>
          <a:srgbClr val="FFFFFF"/>
        </a:lt1>
        <a:dk2>
          <a:srgbClr val="7C1302"/>
        </a:dk2>
        <a:lt2>
          <a:srgbClr val="CC9900"/>
        </a:lt2>
        <a:accent1>
          <a:srgbClr val="CC9900"/>
        </a:accent1>
        <a:accent2>
          <a:srgbClr val="CC3300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B92D00"/>
        </a:accent6>
        <a:hlink>
          <a:srgbClr val="80808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twork 10">
        <a:dk1>
          <a:srgbClr val="000000"/>
        </a:dk1>
        <a:lt1>
          <a:srgbClr val="FFFFFF"/>
        </a:lt1>
        <a:dk2>
          <a:srgbClr val="330066"/>
        </a:dk2>
        <a:lt2>
          <a:srgbClr val="808080"/>
        </a:lt2>
        <a:accent1>
          <a:srgbClr val="CCCC00"/>
        </a:accent1>
        <a:accent2>
          <a:srgbClr val="669999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5C8A8A"/>
        </a:accent6>
        <a:hlink>
          <a:srgbClr val="7E9CE8"/>
        </a:hlink>
        <a:folHlink>
          <a:srgbClr val="D8D8E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Network</Template>
  <TotalTime>0</TotalTime>
  <Words>5112</Words>
  <Application>WPS 演示</Application>
  <PresentationFormat>全屏显示(4:3)</PresentationFormat>
  <Paragraphs>392</Paragraphs>
  <Slides>21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35" baseType="lpstr">
      <vt:lpstr>Arial</vt:lpstr>
      <vt:lpstr>宋体</vt:lpstr>
      <vt:lpstr>Wingdings</vt:lpstr>
      <vt:lpstr>Times New Roman</vt:lpstr>
      <vt:lpstr>黑体</vt:lpstr>
      <vt:lpstr>Comic Sans MS</vt:lpstr>
      <vt:lpstr>微软雅黑</vt:lpstr>
      <vt:lpstr>Arial Unicode MS</vt:lpstr>
      <vt:lpstr>Cambria Math</vt:lpstr>
      <vt:lpstr>Microsoft Sans Serif</vt:lpstr>
      <vt:lpstr>仿宋</vt:lpstr>
      <vt:lpstr>Calibri Light</vt:lpstr>
      <vt:lpstr>Noto Sans SC Medium</vt:lpstr>
      <vt:lpstr>Network</vt:lpstr>
      <vt:lpstr>逻辑程序</vt:lpstr>
      <vt:lpstr>PowerPoint 演示文稿</vt:lpstr>
      <vt:lpstr>Facts</vt:lpstr>
      <vt:lpstr>Facts</vt:lpstr>
      <vt:lpstr>Queries</vt:lpstr>
      <vt:lpstr>Queries</vt:lpstr>
      <vt:lpstr>PowerPoint 演示文稿</vt:lpstr>
      <vt:lpstr>Queries</vt:lpstr>
      <vt:lpstr>PowerPoint 演示文稿</vt:lpstr>
      <vt:lpstr>PowerPoint 演示文稿</vt:lpstr>
      <vt:lpstr>PowerPoint 演示文稿</vt:lpstr>
      <vt:lpstr>Arithmetic Example</vt:lpstr>
      <vt:lpstr>Arithmetic Example</vt:lpstr>
      <vt:lpstr>PowerPoint 演示文稿</vt:lpstr>
      <vt:lpstr>Example - List</vt:lpstr>
      <vt:lpstr>Example - List</vt:lpstr>
      <vt:lpstr>PowerPoint 演示文稿</vt:lpstr>
      <vt:lpstr>PowerPoint 演示文稿</vt:lpstr>
      <vt:lpstr>PowerPoint 演示文稿</vt:lpstr>
      <vt:lpstr>PowerPoint 演示文稿</vt:lpstr>
      <vt:lpstr>Logic Programming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JWu</dc:creator>
  <cp:lastModifiedBy>葛存菁</cp:lastModifiedBy>
  <cp:revision>1562</cp:revision>
  <cp:lastPrinted>2022-02-24T19:07:00Z</cp:lastPrinted>
  <dcterms:created xsi:type="dcterms:W3CDTF">2013-09-08T03:04:00Z</dcterms:created>
  <dcterms:modified xsi:type="dcterms:W3CDTF">2025-09-24T19:19:23Z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  <property fmtid="{D5CDD505-2E9C-101B-9397-08002B2CF9AE}" pid="3" name="ICV">
    <vt:lpwstr>294D0EF7A9CD4906BF2D53373DD12236</vt:lpwstr>
  </property>
  <property fmtid="{D5CDD505-2E9C-101B-9397-08002B2CF9AE}" pid="4" name="KSOProductBuildVer">
    <vt:lpwstr>2052-12.1.0.22529</vt:lpwstr>
  </property>
</Properties>
</file>