
<file path=[Content_Types].xml><?xml version="1.0" encoding="utf-8"?>
<Types xmlns="http://schemas.openxmlformats.org/package/2006/content-types">
  <Default Extension="png" ContentType="image/png"/>
  <Default Extension="jpeg" ContentType="image/jpeg"/>
  <Default Extension="JPG" ContentType="image/.jp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commentAuthors.xml" ContentType="application/vnd.openxmlformats-officedocument.presentationml.commentAuthors+xml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4"/>
  </p:notesMasterIdLst>
  <p:handoutMasterIdLst>
    <p:handoutMasterId r:id="rId13"/>
  </p:handoutMasterIdLst>
  <p:sldIdLst>
    <p:sldId id="728" r:id="rId3"/>
    <p:sldId id="804" r:id="rId5"/>
    <p:sldId id="805" r:id="rId6"/>
    <p:sldId id="807" r:id="rId7"/>
    <p:sldId id="813" r:id="rId8"/>
    <p:sldId id="815" r:id="rId9"/>
    <p:sldId id="811" r:id="rId10"/>
    <p:sldId id="814" r:id="rId11"/>
    <p:sldId id="816" r:id="rId12"/>
  </p:sldIdLst>
  <p:sldSz cx="9144000" cy="6858000" type="screen4x3"/>
  <p:notesSz cx="9928225" cy="6797675"/>
  <p:custDataLst>
    <p:tags r:id="rId18"/>
  </p:custDataLst>
  <p:defaultTextStyle>
    <a:defPPr>
      <a:defRPr lang="zh-CN"/>
    </a:defPPr>
    <a:lvl1pPr algn="l" rtl="0" fontAlgn="base">
      <a:spcBef>
        <a:spcPct val="0"/>
      </a:spcBef>
      <a:spcAft>
        <a:spcPct val="0"/>
      </a:spcAft>
      <a:defRPr sz="2000" kern="1200">
        <a:solidFill>
          <a:schemeClr val="tx1"/>
        </a:solidFill>
        <a:latin typeface="Times New Roman" panose="02020603050405020304" pitchFamily="18" charset="0"/>
        <a:ea typeface="黑体" panose="02010609060101010101" pitchFamily="49" charset="-122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2000" kern="1200">
        <a:solidFill>
          <a:schemeClr val="tx1"/>
        </a:solidFill>
        <a:latin typeface="Times New Roman" panose="02020603050405020304" pitchFamily="18" charset="0"/>
        <a:ea typeface="黑体" panose="02010609060101010101" pitchFamily="49" charset="-122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2000" kern="1200">
        <a:solidFill>
          <a:schemeClr val="tx1"/>
        </a:solidFill>
        <a:latin typeface="Times New Roman" panose="02020603050405020304" pitchFamily="18" charset="0"/>
        <a:ea typeface="黑体" panose="02010609060101010101" pitchFamily="49" charset="-122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2000" kern="1200">
        <a:solidFill>
          <a:schemeClr val="tx1"/>
        </a:solidFill>
        <a:latin typeface="Times New Roman" panose="02020603050405020304" pitchFamily="18" charset="0"/>
        <a:ea typeface="黑体" panose="02010609060101010101" pitchFamily="49" charset="-122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2000" kern="1200">
        <a:solidFill>
          <a:schemeClr val="tx1"/>
        </a:solidFill>
        <a:latin typeface="Times New Roman" panose="02020603050405020304" pitchFamily="18" charset="0"/>
        <a:ea typeface="黑体" panose="02010609060101010101" pitchFamily="49" charset="-122"/>
        <a:cs typeface="+mn-cs"/>
      </a:defRPr>
    </a:lvl5pPr>
    <a:lvl6pPr marL="2286000" algn="l" defTabSz="914400" rtl="0" eaLnBrk="1" latinLnBrk="0" hangingPunct="1">
      <a:defRPr sz="2000" kern="1200">
        <a:solidFill>
          <a:schemeClr val="tx1"/>
        </a:solidFill>
        <a:latin typeface="Times New Roman" panose="02020603050405020304" pitchFamily="18" charset="0"/>
        <a:ea typeface="黑体" panose="02010609060101010101" pitchFamily="49" charset="-122"/>
        <a:cs typeface="+mn-cs"/>
      </a:defRPr>
    </a:lvl6pPr>
    <a:lvl7pPr marL="2743200" algn="l" defTabSz="914400" rtl="0" eaLnBrk="1" latinLnBrk="0" hangingPunct="1">
      <a:defRPr sz="2000" kern="1200">
        <a:solidFill>
          <a:schemeClr val="tx1"/>
        </a:solidFill>
        <a:latin typeface="Times New Roman" panose="02020603050405020304" pitchFamily="18" charset="0"/>
        <a:ea typeface="黑体" panose="02010609060101010101" pitchFamily="49" charset="-122"/>
        <a:cs typeface="+mn-cs"/>
      </a:defRPr>
    </a:lvl7pPr>
    <a:lvl8pPr marL="3200400" algn="l" defTabSz="914400" rtl="0" eaLnBrk="1" latinLnBrk="0" hangingPunct="1">
      <a:defRPr sz="2000" kern="1200">
        <a:solidFill>
          <a:schemeClr val="tx1"/>
        </a:solidFill>
        <a:latin typeface="Times New Roman" panose="02020603050405020304" pitchFamily="18" charset="0"/>
        <a:ea typeface="黑体" panose="02010609060101010101" pitchFamily="49" charset="-122"/>
        <a:cs typeface="+mn-cs"/>
      </a:defRPr>
    </a:lvl8pPr>
    <a:lvl9pPr marL="3657600" algn="l" defTabSz="914400" rtl="0" eaLnBrk="1" latinLnBrk="0" hangingPunct="1">
      <a:defRPr sz="2000" kern="1200">
        <a:solidFill>
          <a:schemeClr val="tx1"/>
        </a:solidFill>
        <a:latin typeface="Times New Roman" panose="02020603050405020304" pitchFamily="18" charset="0"/>
        <a:ea typeface="黑体" panose="02010609060101010101" pitchFamily="49" charset="-122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91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Ben" initials="B" lastIdx="1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0000"/>
    <a:srgbClr val="2F86B1"/>
    <a:srgbClr val="D2761A"/>
    <a:srgbClr val="F6C700"/>
    <a:srgbClr val="FB8C83"/>
    <a:srgbClr val="663300"/>
    <a:srgbClr val="368463"/>
    <a:srgbClr val="FF6600"/>
    <a:srgbClr val="0033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1250" autoAdjust="0"/>
    <p:restoredTop sz="97053" autoAdjust="0"/>
  </p:normalViewPr>
  <p:slideViewPr>
    <p:cSldViewPr showGuides="1">
      <p:cViewPr varScale="1">
        <p:scale>
          <a:sx n="112" d="100"/>
          <a:sy n="112" d="100"/>
        </p:scale>
        <p:origin x="1254" y="60"/>
      </p:cViewPr>
      <p:guideLst>
        <p:guide orient="horz" pos="2191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" Type="http://schemas.openxmlformats.org/officeDocument/2006/relationships/slide" Target="slides/slide3.xml"/><Relationship Id="rId5" Type="http://schemas.openxmlformats.org/officeDocument/2006/relationships/slide" Target="slides/slide2.xml"/><Relationship Id="rId4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8" Type="http://schemas.openxmlformats.org/officeDocument/2006/relationships/tags" Target="tags/tag1.xml"/><Relationship Id="rId17" Type="http://schemas.openxmlformats.org/officeDocument/2006/relationships/commentAuthors" Target="commentAuthors.xml"/><Relationship Id="rId16" Type="http://schemas.openxmlformats.org/officeDocument/2006/relationships/tableStyles" Target="tableStyles.xml"/><Relationship Id="rId15" Type="http://schemas.openxmlformats.org/officeDocument/2006/relationships/viewProps" Target="viewProps.xml"/><Relationship Id="rId14" Type="http://schemas.openxmlformats.org/officeDocument/2006/relationships/presProps" Target="presProps.xml"/><Relationship Id="rId13" Type="http://schemas.openxmlformats.org/officeDocument/2006/relationships/handoutMaster" Target="handoutMasters/handoutMaster1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4302231" cy="339884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5623698" y="0"/>
            <a:ext cx="4302231" cy="339884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D40C334-7E59-48D5-9350-10FF1F8F7CA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1" y="6456612"/>
            <a:ext cx="4302231" cy="33988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5623698" y="6456612"/>
            <a:ext cx="4302231" cy="33988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8A28AC2-3480-40C7-B5A4-1C9055128FE1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1" y="0"/>
            <a:ext cx="4302231" cy="33988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/>
          <a:lstStyle>
            <a:lvl1pPr>
              <a:defRPr sz="1200">
                <a:latin typeface="Arial" panose="020B0604020202020204" pitchFamily="34" charset="0"/>
                <a:ea typeface="宋体" panose="02010600030101010101" pitchFamily="2" charset="-122"/>
              </a:defRPr>
            </a:lvl1pPr>
          </a:lstStyle>
          <a:p>
            <a:endParaRPr lang="en-US" altLang="zh-CN"/>
          </a:p>
        </p:txBody>
      </p:sp>
      <p:sp>
        <p:nvSpPr>
          <p:cNvPr id="6147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5623698" y="0"/>
            <a:ext cx="4302231" cy="33988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/>
          <a:lstStyle>
            <a:lvl1pPr algn="r">
              <a:defRPr sz="1200">
                <a:latin typeface="Arial" panose="020B0604020202020204" pitchFamily="34" charset="0"/>
                <a:ea typeface="宋体" panose="02010600030101010101" pitchFamily="2" charset="-122"/>
              </a:defRPr>
            </a:lvl1pPr>
          </a:lstStyle>
          <a:p>
            <a:endParaRPr lang="en-US" altLang="zh-CN"/>
          </a:p>
        </p:txBody>
      </p:sp>
      <p:sp>
        <p:nvSpPr>
          <p:cNvPr id="6148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3263900" y="509588"/>
            <a:ext cx="3400425" cy="254952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6149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92823" y="3228896"/>
            <a:ext cx="7942580" cy="30589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6150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1" y="6456612"/>
            <a:ext cx="4302231" cy="33988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/>
          <a:lstStyle>
            <a:lvl1pPr>
              <a:defRPr sz="1200">
                <a:latin typeface="Arial" panose="020B0604020202020204" pitchFamily="34" charset="0"/>
                <a:ea typeface="宋体" panose="02010600030101010101" pitchFamily="2" charset="-122"/>
              </a:defRPr>
            </a:lvl1pPr>
          </a:lstStyle>
          <a:p>
            <a:endParaRPr lang="en-US" altLang="zh-CN"/>
          </a:p>
        </p:txBody>
      </p:sp>
      <p:sp>
        <p:nvSpPr>
          <p:cNvPr id="615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5623698" y="6456612"/>
            <a:ext cx="4302231" cy="33988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/>
          <a:lstStyle>
            <a:lvl1pPr algn="r">
              <a:defRPr sz="1200">
                <a:latin typeface="Arial" panose="020B0604020202020204" pitchFamily="34" charset="0"/>
                <a:ea typeface="宋体" panose="02010600030101010101" pitchFamily="2" charset="-122"/>
              </a:defRPr>
            </a:lvl1pPr>
          </a:lstStyle>
          <a:p>
            <a:fld id="{A6A6B4DE-A539-43D6-BC56-28B5AC0B7A06}" type="slidenum">
              <a:rPr lang="en-US" altLang="zh-CN"/>
            </a:fld>
            <a:endParaRPr lang="en-US" altLang="zh-CN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fld id="{DBEA441D-139C-43BB-A47D-27955DA7CD48}" type="slidenum">
              <a:rPr lang="en-US" altLang="zh-CN"/>
            </a:fld>
            <a:endParaRPr lang="en-US" altLang="zh-CN"/>
          </a:p>
        </p:txBody>
      </p:sp>
      <p:sp>
        <p:nvSpPr>
          <p:cNvPr id="7170" name="Rectangle 2"/>
          <p:cNvSpPr>
            <a:spLocks noGrp="1" noRot="1" noChangeAspect="1" noChangeArrowheads="1" noTextEdit="1"/>
          </p:cNvSpPr>
          <p:nvPr>
            <p:ph type="sldImg"/>
          </p:nvPr>
        </p:nvSpPr>
        <p:spPr/>
      </p:sp>
      <p:sp>
        <p:nvSpPr>
          <p:cNvPr id="717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323764" y="3228896"/>
            <a:ext cx="7280699" cy="3058954"/>
          </a:xfrm>
        </p:spPr>
        <p:txBody>
          <a:bodyPr/>
          <a:lstStyle/>
          <a:p>
            <a:r>
              <a:rPr lang="zh-CN" altLang="en-US"/>
              <a:t>欢迎辞</a:t>
            </a:r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 showMasterSp="0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050" name="Line 2"/>
          <p:cNvSpPr>
            <a:spLocks noChangeShapeType="1"/>
          </p:cNvSpPr>
          <p:nvPr/>
        </p:nvSpPr>
        <p:spPr bwMode="auto">
          <a:xfrm>
            <a:off x="7315200" y="1066800"/>
            <a:ext cx="0" cy="4495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30051" name="Rectangle 3"/>
          <p:cNvSpPr>
            <a:spLocks noGrp="1" noChangeArrowheads="1"/>
          </p:cNvSpPr>
          <p:nvPr>
            <p:ph type="ctrTitle"/>
          </p:nvPr>
        </p:nvSpPr>
        <p:spPr>
          <a:xfrm>
            <a:off x="315913" y="466725"/>
            <a:ext cx="6781800" cy="2133600"/>
          </a:xfrm>
        </p:spPr>
        <p:txBody>
          <a:bodyPr/>
          <a:lstStyle>
            <a:lvl1pPr algn="r">
              <a:defRPr sz="5000"/>
            </a:lvl1pPr>
          </a:lstStyle>
          <a:p>
            <a:pPr lvl="0"/>
            <a:r>
              <a:rPr lang="zh-CN" altLang="en-US" noProof="0"/>
              <a:t>单击此处编辑母版标题样式</a:t>
            </a:r>
            <a:endParaRPr lang="zh-CN" altLang="en-US" noProof="0"/>
          </a:p>
        </p:txBody>
      </p:sp>
      <p:sp>
        <p:nvSpPr>
          <p:cNvPr id="130052" name="Rectangle 4"/>
          <p:cNvSpPr>
            <a:spLocks noGrp="1" noChangeArrowheads="1"/>
          </p:cNvSpPr>
          <p:nvPr>
            <p:ph type="subTitle" idx="1"/>
          </p:nvPr>
        </p:nvSpPr>
        <p:spPr>
          <a:xfrm>
            <a:off x="849313" y="3049588"/>
            <a:ext cx="6248400" cy="2362200"/>
          </a:xfrm>
        </p:spPr>
        <p:txBody>
          <a:bodyPr/>
          <a:lstStyle>
            <a:lvl1pPr marL="0" indent="0" algn="r">
              <a:buFont typeface="Wingdings" panose="05000000000000000000" pitchFamily="2" charset="2"/>
              <a:buNone/>
              <a:defRPr sz="2600"/>
            </a:lvl1pPr>
          </a:lstStyle>
          <a:p>
            <a:pPr lvl="0"/>
            <a:r>
              <a:rPr lang="zh-CN" altLang="en-US" noProof="0"/>
              <a:t>单击此处编辑母版副标题样式</a:t>
            </a:r>
            <a:endParaRPr lang="zh-CN" altLang="en-US" noProof="0"/>
          </a:p>
        </p:txBody>
      </p:sp>
      <p:sp>
        <p:nvSpPr>
          <p:cNvPr id="130053" name="Rectangle 5"/>
          <p:cNvSpPr>
            <a:spLocks noGrp="1" noChangeArrowheads="1"/>
          </p:cNvSpPr>
          <p:nvPr>
            <p:ph type="dt" sz="half" idx="2"/>
          </p:nvPr>
        </p:nvSpPr>
        <p:spPr/>
        <p:txBody>
          <a:bodyPr/>
          <a:lstStyle>
            <a:lvl1pPr>
              <a:defRPr/>
            </a:lvl1pPr>
          </a:lstStyle>
          <a:p>
            <a:fld id="{8DD114A9-8194-4615-A16D-18113C74EC62}" type="datetime1">
              <a:rPr lang="zh-CN" altLang="en-US"/>
            </a:fld>
            <a:endParaRPr lang="en-US" altLang="zh-CN"/>
          </a:p>
        </p:txBody>
      </p:sp>
      <p:sp>
        <p:nvSpPr>
          <p:cNvPr id="130054" name="Rectangle 6"/>
          <p:cNvSpPr>
            <a:spLocks noGrp="1" noChangeArrowheads="1"/>
          </p:cNvSpPr>
          <p:nvPr>
            <p:ph type="ftr" sz="quarter" idx="3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130055" name="Rectangle 7"/>
          <p:cNvSpPr>
            <a:spLocks noGrp="1" noChangeArrowheads="1"/>
          </p:cNvSpPr>
          <p:nvPr>
            <p:ph type="sldNum" sz="quarter" idx="4"/>
          </p:nvPr>
        </p:nvSpPr>
        <p:spPr/>
        <p:txBody>
          <a:bodyPr/>
          <a:lstStyle>
            <a:lvl1pPr>
              <a:defRPr/>
            </a:lvl1pPr>
          </a:lstStyle>
          <a:p>
            <a:fld id="{02B6DC34-D9EA-4B54-AC79-CDB5E12EBF2B}" type="slidenum">
              <a:rPr lang="en-US" altLang="zh-CN"/>
            </a:fld>
            <a:endParaRPr lang="en-US" altLang="zh-CN"/>
          </a:p>
        </p:txBody>
      </p:sp>
      <p:grpSp>
        <p:nvGrpSpPr>
          <p:cNvPr id="130056" name="Group 8"/>
          <p:cNvGrpSpPr/>
          <p:nvPr/>
        </p:nvGrpSpPr>
        <p:grpSpPr bwMode="auto">
          <a:xfrm>
            <a:off x="7493000" y="2992438"/>
            <a:ext cx="1338263" cy="2189162"/>
            <a:chOff x="4704" y="1885"/>
            <a:chExt cx="843" cy="1379"/>
          </a:xfrm>
        </p:grpSpPr>
        <p:sp>
          <p:nvSpPr>
            <p:cNvPr id="130057" name="Oval 9"/>
            <p:cNvSpPr>
              <a:spLocks noChangeArrowheads="1"/>
            </p:cNvSpPr>
            <p:nvPr/>
          </p:nvSpPr>
          <p:spPr bwMode="auto">
            <a:xfrm>
              <a:off x="4704" y="1885"/>
              <a:ext cx="127" cy="127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130058" name="Oval 10"/>
            <p:cNvSpPr>
              <a:spLocks noChangeArrowheads="1"/>
            </p:cNvSpPr>
            <p:nvPr/>
          </p:nvSpPr>
          <p:spPr bwMode="auto">
            <a:xfrm>
              <a:off x="4883" y="1885"/>
              <a:ext cx="127" cy="127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130059" name="Oval 11"/>
            <p:cNvSpPr>
              <a:spLocks noChangeArrowheads="1"/>
            </p:cNvSpPr>
            <p:nvPr/>
          </p:nvSpPr>
          <p:spPr bwMode="auto">
            <a:xfrm>
              <a:off x="5062" y="1885"/>
              <a:ext cx="127" cy="127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130060" name="Oval 12"/>
            <p:cNvSpPr>
              <a:spLocks noChangeArrowheads="1"/>
            </p:cNvSpPr>
            <p:nvPr/>
          </p:nvSpPr>
          <p:spPr bwMode="auto">
            <a:xfrm>
              <a:off x="4704" y="2064"/>
              <a:ext cx="127" cy="127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130061" name="Oval 13"/>
            <p:cNvSpPr>
              <a:spLocks noChangeArrowheads="1"/>
            </p:cNvSpPr>
            <p:nvPr/>
          </p:nvSpPr>
          <p:spPr bwMode="auto">
            <a:xfrm>
              <a:off x="4883" y="2064"/>
              <a:ext cx="127" cy="127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130062" name="Oval 14"/>
            <p:cNvSpPr>
              <a:spLocks noChangeArrowheads="1"/>
            </p:cNvSpPr>
            <p:nvPr/>
          </p:nvSpPr>
          <p:spPr bwMode="auto">
            <a:xfrm>
              <a:off x="5062" y="2064"/>
              <a:ext cx="127" cy="127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130063" name="Oval 15"/>
            <p:cNvSpPr>
              <a:spLocks noChangeArrowheads="1"/>
            </p:cNvSpPr>
            <p:nvPr/>
          </p:nvSpPr>
          <p:spPr bwMode="auto">
            <a:xfrm>
              <a:off x="5241" y="2064"/>
              <a:ext cx="127" cy="127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130064" name="Oval 16"/>
            <p:cNvSpPr>
              <a:spLocks noChangeArrowheads="1"/>
            </p:cNvSpPr>
            <p:nvPr/>
          </p:nvSpPr>
          <p:spPr bwMode="auto">
            <a:xfrm>
              <a:off x="4704" y="2243"/>
              <a:ext cx="127" cy="127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130065" name="Oval 17"/>
            <p:cNvSpPr>
              <a:spLocks noChangeArrowheads="1"/>
            </p:cNvSpPr>
            <p:nvPr/>
          </p:nvSpPr>
          <p:spPr bwMode="auto">
            <a:xfrm>
              <a:off x="4883" y="2243"/>
              <a:ext cx="127" cy="127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130066" name="Oval 18"/>
            <p:cNvSpPr>
              <a:spLocks noChangeArrowheads="1"/>
            </p:cNvSpPr>
            <p:nvPr/>
          </p:nvSpPr>
          <p:spPr bwMode="auto">
            <a:xfrm>
              <a:off x="5062" y="2243"/>
              <a:ext cx="127" cy="127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130067" name="Oval 19"/>
            <p:cNvSpPr>
              <a:spLocks noChangeArrowheads="1"/>
            </p:cNvSpPr>
            <p:nvPr/>
          </p:nvSpPr>
          <p:spPr bwMode="auto">
            <a:xfrm>
              <a:off x="5241" y="2243"/>
              <a:ext cx="127" cy="127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130068" name="Oval 20"/>
            <p:cNvSpPr>
              <a:spLocks noChangeArrowheads="1"/>
            </p:cNvSpPr>
            <p:nvPr/>
          </p:nvSpPr>
          <p:spPr bwMode="auto">
            <a:xfrm>
              <a:off x="5420" y="2243"/>
              <a:ext cx="127" cy="1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130069" name="Oval 21"/>
            <p:cNvSpPr>
              <a:spLocks noChangeArrowheads="1"/>
            </p:cNvSpPr>
            <p:nvPr/>
          </p:nvSpPr>
          <p:spPr bwMode="auto">
            <a:xfrm>
              <a:off x="4704" y="2421"/>
              <a:ext cx="127" cy="128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130070" name="Oval 22"/>
            <p:cNvSpPr>
              <a:spLocks noChangeArrowheads="1"/>
            </p:cNvSpPr>
            <p:nvPr/>
          </p:nvSpPr>
          <p:spPr bwMode="auto">
            <a:xfrm>
              <a:off x="4883" y="2421"/>
              <a:ext cx="127" cy="128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130071" name="Oval 23"/>
            <p:cNvSpPr>
              <a:spLocks noChangeArrowheads="1"/>
            </p:cNvSpPr>
            <p:nvPr/>
          </p:nvSpPr>
          <p:spPr bwMode="auto">
            <a:xfrm>
              <a:off x="5062" y="2421"/>
              <a:ext cx="127" cy="128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130072" name="Oval 24"/>
            <p:cNvSpPr>
              <a:spLocks noChangeArrowheads="1"/>
            </p:cNvSpPr>
            <p:nvPr/>
          </p:nvSpPr>
          <p:spPr bwMode="auto">
            <a:xfrm>
              <a:off x="5241" y="2421"/>
              <a:ext cx="127" cy="128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130073" name="Oval 25"/>
            <p:cNvSpPr>
              <a:spLocks noChangeArrowheads="1"/>
            </p:cNvSpPr>
            <p:nvPr/>
          </p:nvSpPr>
          <p:spPr bwMode="auto">
            <a:xfrm>
              <a:off x="4704" y="2600"/>
              <a:ext cx="127" cy="128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130074" name="Oval 26"/>
            <p:cNvSpPr>
              <a:spLocks noChangeArrowheads="1"/>
            </p:cNvSpPr>
            <p:nvPr/>
          </p:nvSpPr>
          <p:spPr bwMode="auto">
            <a:xfrm>
              <a:off x="4883" y="2600"/>
              <a:ext cx="127" cy="128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130075" name="Oval 27"/>
            <p:cNvSpPr>
              <a:spLocks noChangeArrowheads="1"/>
            </p:cNvSpPr>
            <p:nvPr/>
          </p:nvSpPr>
          <p:spPr bwMode="auto">
            <a:xfrm>
              <a:off x="5062" y="2600"/>
              <a:ext cx="127" cy="128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130076" name="Oval 28"/>
            <p:cNvSpPr>
              <a:spLocks noChangeArrowheads="1"/>
            </p:cNvSpPr>
            <p:nvPr/>
          </p:nvSpPr>
          <p:spPr bwMode="auto">
            <a:xfrm>
              <a:off x="5241" y="2600"/>
              <a:ext cx="127" cy="128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130077" name="Oval 29"/>
            <p:cNvSpPr>
              <a:spLocks noChangeArrowheads="1"/>
            </p:cNvSpPr>
            <p:nvPr/>
          </p:nvSpPr>
          <p:spPr bwMode="auto">
            <a:xfrm>
              <a:off x="5420" y="2600"/>
              <a:ext cx="127" cy="128"/>
            </a:xfrm>
            <a:prstGeom prst="ellipse">
              <a:avLst/>
            </a:prstGeom>
            <a:solidFill>
              <a:schemeClr val="folHlink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130078" name="Oval 30"/>
            <p:cNvSpPr>
              <a:spLocks noChangeArrowheads="1"/>
            </p:cNvSpPr>
            <p:nvPr/>
          </p:nvSpPr>
          <p:spPr bwMode="auto">
            <a:xfrm>
              <a:off x="4704" y="2779"/>
              <a:ext cx="127" cy="127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130079" name="Oval 31"/>
            <p:cNvSpPr>
              <a:spLocks noChangeArrowheads="1"/>
            </p:cNvSpPr>
            <p:nvPr/>
          </p:nvSpPr>
          <p:spPr bwMode="auto">
            <a:xfrm>
              <a:off x="4883" y="2779"/>
              <a:ext cx="127" cy="1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130080" name="Oval 32"/>
            <p:cNvSpPr>
              <a:spLocks noChangeArrowheads="1"/>
            </p:cNvSpPr>
            <p:nvPr/>
          </p:nvSpPr>
          <p:spPr bwMode="auto">
            <a:xfrm>
              <a:off x="5062" y="2779"/>
              <a:ext cx="127" cy="1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130081" name="Oval 33"/>
            <p:cNvSpPr>
              <a:spLocks noChangeArrowheads="1"/>
            </p:cNvSpPr>
            <p:nvPr/>
          </p:nvSpPr>
          <p:spPr bwMode="auto">
            <a:xfrm>
              <a:off x="5241" y="2779"/>
              <a:ext cx="127" cy="127"/>
            </a:xfrm>
            <a:prstGeom prst="ellipse">
              <a:avLst/>
            </a:prstGeom>
            <a:solidFill>
              <a:schemeClr val="folHlink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130082" name="Oval 34"/>
            <p:cNvSpPr>
              <a:spLocks noChangeArrowheads="1"/>
            </p:cNvSpPr>
            <p:nvPr/>
          </p:nvSpPr>
          <p:spPr bwMode="auto">
            <a:xfrm>
              <a:off x="4704" y="2958"/>
              <a:ext cx="127" cy="1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130083" name="Oval 35"/>
            <p:cNvSpPr>
              <a:spLocks noChangeArrowheads="1"/>
            </p:cNvSpPr>
            <p:nvPr/>
          </p:nvSpPr>
          <p:spPr bwMode="auto">
            <a:xfrm>
              <a:off x="4883" y="2958"/>
              <a:ext cx="127" cy="1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130084" name="Oval 36"/>
            <p:cNvSpPr>
              <a:spLocks noChangeArrowheads="1"/>
            </p:cNvSpPr>
            <p:nvPr/>
          </p:nvSpPr>
          <p:spPr bwMode="auto">
            <a:xfrm>
              <a:off x="5062" y="2958"/>
              <a:ext cx="127" cy="127"/>
            </a:xfrm>
            <a:prstGeom prst="ellipse">
              <a:avLst/>
            </a:prstGeom>
            <a:solidFill>
              <a:schemeClr val="folHlink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130085" name="Oval 37"/>
            <p:cNvSpPr>
              <a:spLocks noChangeArrowheads="1"/>
            </p:cNvSpPr>
            <p:nvPr/>
          </p:nvSpPr>
          <p:spPr bwMode="auto">
            <a:xfrm>
              <a:off x="5241" y="2958"/>
              <a:ext cx="127" cy="127"/>
            </a:xfrm>
            <a:prstGeom prst="ellipse">
              <a:avLst/>
            </a:prstGeom>
            <a:solidFill>
              <a:schemeClr val="folHlink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130086" name="Oval 38"/>
            <p:cNvSpPr>
              <a:spLocks noChangeArrowheads="1"/>
            </p:cNvSpPr>
            <p:nvPr/>
          </p:nvSpPr>
          <p:spPr bwMode="auto">
            <a:xfrm>
              <a:off x="4883" y="3137"/>
              <a:ext cx="127" cy="127"/>
            </a:xfrm>
            <a:prstGeom prst="ellipse">
              <a:avLst/>
            </a:prstGeom>
            <a:solidFill>
              <a:schemeClr val="folHlink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130087" name="Oval 39"/>
            <p:cNvSpPr>
              <a:spLocks noChangeArrowheads="1"/>
            </p:cNvSpPr>
            <p:nvPr/>
          </p:nvSpPr>
          <p:spPr bwMode="auto">
            <a:xfrm>
              <a:off x="5241" y="3137"/>
              <a:ext cx="127" cy="127"/>
            </a:xfrm>
            <a:prstGeom prst="ellipse">
              <a:avLst/>
            </a:prstGeom>
            <a:solidFill>
              <a:schemeClr val="folHlink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</p:grpSp>
      <p:sp>
        <p:nvSpPr>
          <p:cNvPr id="130088" name="Line 40"/>
          <p:cNvSpPr>
            <a:spLocks noChangeShapeType="1"/>
          </p:cNvSpPr>
          <p:nvPr/>
        </p:nvSpPr>
        <p:spPr bwMode="auto">
          <a:xfrm>
            <a:off x="304800" y="2819400"/>
            <a:ext cx="8229600" cy="0"/>
          </a:xfrm>
          <a:prstGeom prst="line">
            <a:avLst/>
          </a:prstGeom>
          <a:noFill/>
          <a:ln w="6350">
            <a:solidFill>
              <a:schemeClr val="tx1"/>
            </a:solidFill>
            <a:rou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pic>
        <p:nvPicPr>
          <p:cNvPr id="130090" name="Picture 42" descr="NJU-LOGO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2590800" cy="10493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A271FDC6-2101-43A4-8D63-D36F9858016E}" type="datetime1">
              <a:rPr lang="zh-CN" altLang="en-US"/>
            </a:fld>
            <a:endParaRPr lang="en-US" altLang="zh-CN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CN" altLang="zh-CN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27A55A8-80A8-4423-9E8E-DCF163C705BE}" type="slidenum">
              <a:rPr lang="en-US" altLang="zh-CN"/>
            </a:fld>
            <a:endParaRPr lang="en-US" altLang="zh-CN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431C3529-F40D-4CD1-8AF2-05A534851B02}" type="datetime1">
              <a:rPr lang="zh-CN" altLang="en-US"/>
            </a:fld>
            <a:endParaRPr lang="en-US" altLang="zh-CN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CN" altLang="zh-CN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0E213D0-4A4E-4963-9BAA-5F8E110DB99F}" type="slidenum">
              <a:rPr lang="en-US" altLang="zh-CN"/>
            </a:fld>
            <a:endParaRPr lang="en-US" altLang="zh-CN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57200" y="1219200"/>
            <a:ext cx="4038600" cy="4876800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8200" y="1219200"/>
            <a:ext cx="4038600" cy="4876800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AAE2D4A9-E04C-482E-B624-F26A84521E0D}" type="datetime1">
              <a:rPr lang="zh-CN" altLang="en-US"/>
            </a:fld>
            <a:endParaRPr lang="en-US" altLang="zh-CN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CN" altLang="zh-CN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0CD66CA-CCA6-44F7-96E2-50DB8DF1ACFE}" type="slidenum">
              <a:rPr lang="en-US" altLang="zh-CN"/>
            </a:fld>
            <a:endParaRPr lang="en-US" altLang="zh-CN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91286D70-6D5D-4D58-883A-24285CFBD1D4}" type="datetime1">
              <a:rPr lang="zh-CN" altLang="en-US"/>
            </a:fld>
            <a:endParaRPr lang="en-US" altLang="zh-CN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CN" altLang="zh-CN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29C2FDF-A278-4115-AEDB-D1336454973A}" type="slidenum">
              <a:rPr lang="en-US" altLang="zh-CN"/>
            </a:fld>
            <a:endParaRPr lang="en-US" altLang="zh-CN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35A1593C-CC38-477B-B1F8-D329D56FF316}" type="datetime1">
              <a:rPr lang="zh-CN" altLang="en-US"/>
            </a:fld>
            <a:endParaRPr lang="en-US" altLang="zh-CN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CN" altLang="zh-CN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43CE814-F4AB-4903-8603-E2B144E27001}" type="slidenum">
              <a:rPr lang="en-US" altLang="zh-CN"/>
            </a:fld>
            <a:endParaRPr lang="en-US" altLang="zh-CN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57E4DB73-6BAD-4768-9B01-4ED08F4AEEEE}" type="datetime1">
              <a:rPr lang="zh-CN" altLang="en-US"/>
            </a:fld>
            <a:endParaRPr lang="en-US" altLang="zh-CN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CN" altLang="zh-CN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0C62C57-2193-4A51-917B-0446124D0B0A}" type="slidenum">
              <a:rPr lang="en-US" altLang="zh-CN"/>
            </a:fld>
            <a:endParaRPr lang="en-US" altLang="zh-CN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EC6B9652-4F23-4801-9EA5-00653018274F}" type="datetime1">
              <a:rPr lang="zh-CN" altLang="en-US"/>
            </a:fld>
            <a:endParaRPr lang="en-US" altLang="zh-CN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CN" altLang="zh-CN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B088F82-B92D-4396-8DDB-4FDD58602FE7}" type="slidenum">
              <a:rPr lang="en-US" altLang="zh-CN"/>
            </a:fld>
            <a:endParaRPr lang="en-US" altLang="zh-CN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B9978D15-86A1-4C37-AB28-1D5B3BCB09C4}" type="datetime1">
              <a:rPr lang="zh-CN" altLang="en-US"/>
            </a:fld>
            <a:endParaRPr lang="en-US" altLang="zh-CN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CN" altLang="zh-CN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186F6C8-0C9E-4B18-BB48-C7D302FB2C62}" type="slidenum">
              <a:rPr lang="en-US" altLang="zh-CN"/>
            </a:fld>
            <a:endParaRPr lang="en-US" altLang="zh-CN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19E53EF0-F8CD-4709-AD7C-33C5E03F2478}" type="datetime1">
              <a:rPr lang="zh-CN" altLang="en-US"/>
            </a:fld>
            <a:endParaRPr lang="en-US" altLang="zh-CN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CN" altLang="zh-CN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A228D4C-7E40-436E-A6D2-B7BA9E31F67A}" type="slidenum">
              <a:rPr lang="en-US" altLang="zh-CN"/>
            </a:fld>
            <a:endParaRPr lang="en-US" altLang="zh-CN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29400" y="122238"/>
            <a:ext cx="2057400" cy="5973762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122238"/>
            <a:ext cx="6019800" cy="5973762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44090016-3078-4669-9365-34F41EDDF279}" type="datetime1">
              <a:rPr lang="zh-CN" altLang="en-US"/>
            </a:fld>
            <a:endParaRPr lang="en-US" altLang="zh-CN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CN" altLang="zh-CN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C390950-5B1E-40FD-99A1-38F551746FCC}" type="slidenum">
              <a:rPr lang="en-US" altLang="zh-CN"/>
            </a:fld>
            <a:endParaRPr lang="en-US" altLang="zh-CN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3" Type="http://schemas.openxmlformats.org/officeDocument/2006/relationships/theme" Target="../theme/theme1.xml"/><Relationship Id="rId12" Type="http://schemas.openxmlformats.org/officeDocument/2006/relationships/image" Target="../media/image2.jpeg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027" name="Rectangle 3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122238"/>
            <a:ext cx="7543800" cy="9445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/>
          <a:lstStyle/>
          <a:p>
            <a:pPr lvl="0"/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129028" name="Rectangle 4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219200"/>
            <a:ext cx="8229600" cy="4876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129029" name="Rectangle 5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8400"/>
            <a:ext cx="2133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/>
          <a:lstStyle>
            <a:lvl1pPr>
              <a:defRPr sz="1000">
                <a:latin typeface="+mn-lt"/>
                <a:ea typeface="宋体" panose="02010600030101010101" pitchFamily="2" charset="-122"/>
              </a:defRPr>
            </a:lvl1pPr>
          </a:lstStyle>
          <a:p>
            <a:fld id="{A02EC1B3-1343-46EA-8A02-E90DE70DD832}" type="datetime1">
              <a:rPr lang="zh-CN" altLang="en-US"/>
            </a:fld>
            <a:endParaRPr lang="en-US" altLang="zh-CN"/>
          </a:p>
        </p:txBody>
      </p:sp>
      <p:sp>
        <p:nvSpPr>
          <p:cNvPr id="129030" name="Rectangle 6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/>
          <a:lstStyle>
            <a:lvl1pPr algn="ctr">
              <a:defRPr sz="1000">
                <a:latin typeface="+mn-lt"/>
                <a:ea typeface="宋体" panose="02010600030101010101" pitchFamily="2" charset="-122"/>
              </a:defRPr>
            </a:lvl1pPr>
          </a:lstStyle>
          <a:p>
            <a:endParaRPr lang="zh-CN" altLang="zh-CN"/>
          </a:p>
        </p:txBody>
      </p:sp>
      <p:sp>
        <p:nvSpPr>
          <p:cNvPr id="129031" name="Rectangle 7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2133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/>
          <a:lstStyle>
            <a:lvl1pPr algn="r">
              <a:defRPr sz="1000">
                <a:latin typeface="+mn-lt"/>
                <a:ea typeface="宋体" panose="02010600030101010101" pitchFamily="2" charset="-122"/>
              </a:defRPr>
            </a:lvl1pPr>
          </a:lstStyle>
          <a:p>
            <a:fld id="{DB797AA1-9143-4D5A-B607-C9300FFBBA5B}" type="slidenum">
              <a:rPr lang="en-US" altLang="zh-CN"/>
            </a:fld>
            <a:endParaRPr lang="en-US" altLang="zh-CN"/>
          </a:p>
        </p:txBody>
      </p:sp>
      <p:pic>
        <p:nvPicPr>
          <p:cNvPr id="129065" name="Picture 41" descr="nju_badge"/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53400" y="228600"/>
            <a:ext cx="785813" cy="9207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/>
  <p:txStyles>
    <p:titleStyle>
      <a:lvl1pPr algn="l" rtl="0" fontAlgn="base">
        <a:spcBef>
          <a:spcPct val="0"/>
        </a:spcBef>
        <a:spcAft>
          <a:spcPct val="0"/>
        </a:spcAft>
        <a:defRPr sz="3600" b="1" kern="1200">
          <a:solidFill>
            <a:schemeClr val="tx2"/>
          </a:solidFill>
          <a:latin typeface="+mj-lt"/>
          <a:ea typeface="+mj-ea"/>
          <a:cs typeface="+mj-cs"/>
        </a:defRPr>
      </a:lvl1pPr>
      <a:lvl2pPr algn="l" rtl="0" fontAlgn="base"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Arial" panose="020B0604020202020204" pitchFamily="34" charset="0"/>
          <a:ea typeface="黑体" panose="02010609060101010101" pitchFamily="49" charset="-122"/>
          <a:cs typeface="宋体" panose="02010600030101010101" pitchFamily="2" charset="-122"/>
        </a:defRPr>
      </a:lvl2pPr>
      <a:lvl3pPr algn="l" rtl="0" fontAlgn="base"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Arial" panose="020B0604020202020204" pitchFamily="34" charset="0"/>
          <a:ea typeface="黑体" panose="02010609060101010101" pitchFamily="49" charset="-122"/>
          <a:cs typeface="宋体" panose="02010600030101010101" pitchFamily="2" charset="-122"/>
        </a:defRPr>
      </a:lvl3pPr>
      <a:lvl4pPr algn="l" rtl="0" fontAlgn="base"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Arial" panose="020B0604020202020204" pitchFamily="34" charset="0"/>
          <a:ea typeface="黑体" panose="02010609060101010101" pitchFamily="49" charset="-122"/>
          <a:cs typeface="宋体" panose="02010600030101010101" pitchFamily="2" charset="-122"/>
        </a:defRPr>
      </a:lvl4pPr>
      <a:lvl5pPr algn="l" rtl="0" fontAlgn="base"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Arial" panose="020B0604020202020204" pitchFamily="34" charset="0"/>
          <a:ea typeface="黑体" panose="02010609060101010101" pitchFamily="49" charset="-122"/>
          <a:cs typeface="宋体" panose="02010600030101010101" pitchFamily="2" charset="-122"/>
        </a:defRPr>
      </a:lvl5pPr>
      <a:lvl6pPr marL="457200" algn="l" rtl="0" fontAlgn="base"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Arial" panose="020B0604020202020204" pitchFamily="34" charset="0"/>
          <a:ea typeface="黑体" panose="02010609060101010101" pitchFamily="49" charset="-122"/>
          <a:cs typeface="宋体" panose="02010600030101010101" pitchFamily="2" charset="-122"/>
        </a:defRPr>
      </a:lvl6pPr>
      <a:lvl7pPr marL="914400" algn="l" rtl="0" fontAlgn="base"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Arial" panose="020B0604020202020204" pitchFamily="34" charset="0"/>
          <a:ea typeface="黑体" panose="02010609060101010101" pitchFamily="49" charset="-122"/>
          <a:cs typeface="宋体" panose="02010600030101010101" pitchFamily="2" charset="-122"/>
        </a:defRPr>
      </a:lvl7pPr>
      <a:lvl8pPr marL="1371600" algn="l" rtl="0" fontAlgn="base"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Arial" panose="020B0604020202020204" pitchFamily="34" charset="0"/>
          <a:ea typeface="黑体" panose="02010609060101010101" pitchFamily="49" charset="-122"/>
          <a:cs typeface="宋体" panose="02010600030101010101" pitchFamily="2" charset="-122"/>
        </a:defRPr>
      </a:lvl8pPr>
      <a:lvl9pPr marL="1828800" algn="l" rtl="0" fontAlgn="base"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Arial" panose="020B0604020202020204" pitchFamily="34" charset="0"/>
          <a:ea typeface="黑体" panose="02010609060101010101" pitchFamily="49" charset="-122"/>
          <a:cs typeface="宋体" panose="02010600030101010101" pitchFamily="2" charset="-122"/>
        </a:defRPr>
      </a:lvl9pPr>
    </p:titleStyle>
    <p:bodyStyle>
      <a:lvl1pPr marL="342900" indent="-342900" algn="l" rtl="0" fontAlgn="base">
        <a:spcBef>
          <a:spcPct val="40000"/>
        </a:spcBef>
        <a:spcAft>
          <a:spcPct val="20000"/>
        </a:spcAft>
        <a:buClr>
          <a:schemeClr val="tx2"/>
        </a:buClr>
        <a:buSzPct val="70000"/>
        <a:buFont typeface="Wingdings" panose="05000000000000000000" pitchFamily="2" charset="2"/>
        <a:buChar char="l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92150" indent="-347980" algn="l" rtl="0" fontAlgn="base">
        <a:spcBef>
          <a:spcPct val="20000"/>
        </a:spcBef>
        <a:spcAft>
          <a:spcPct val="0"/>
        </a:spcAft>
        <a:buClr>
          <a:schemeClr val="accent2"/>
        </a:buClr>
        <a:buFont typeface="Wingdings" panose="05000000000000000000" pitchFamily="2" charset="2"/>
        <a:buChar char="Ø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987425" indent="-294005" algn="l" rtl="0" fontAlgn="base">
        <a:spcBef>
          <a:spcPct val="20000"/>
        </a:spcBef>
        <a:spcAft>
          <a:spcPct val="0"/>
        </a:spcAft>
        <a:buClr>
          <a:schemeClr val="accent1"/>
        </a:buClr>
        <a:buFont typeface="Wingdings" panose="05000000000000000000" pitchFamily="2" charset="2"/>
        <a:buChar char="Ø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281430" indent="-292100" algn="l" rtl="0" fontAlgn="base">
        <a:spcBef>
          <a:spcPct val="20000"/>
        </a:spcBef>
        <a:spcAft>
          <a:spcPct val="0"/>
        </a:spcAft>
        <a:buClr>
          <a:schemeClr val="tx2"/>
        </a:buClr>
        <a:buFont typeface="Wingdings" panose="05000000000000000000" pitchFamily="2" charset="2"/>
        <a:buChar char="Ø"/>
        <a:defRPr sz="1200" kern="1200">
          <a:solidFill>
            <a:schemeClr val="tx1"/>
          </a:solidFill>
          <a:latin typeface="+mn-lt"/>
          <a:ea typeface="+mn-ea"/>
          <a:cs typeface="+mn-cs"/>
        </a:defRPr>
      </a:lvl4pPr>
      <a:lvl5pPr marL="1598930" indent="-316230" algn="l" rtl="0" fontAlgn="base">
        <a:spcBef>
          <a:spcPct val="20000"/>
        </a:spcBef>
        <a:spcAft>
          <a:spcPct val="0"/>
        </a:spcAft>
        <a:buClr>
          <a:schemeClr val="folHlink"/>
        </a:buClr>
        <a:buFont typeface="Wingdings" panose="05000000000000000000" pitchFamily="2" charset="2"/>
        <a:buChar char="Ø"/>
        <a:defRPr sz="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4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5.png"/><Relationship Id="rId1" Type="http://schemas.openxmlformats.org/officeDocument/2006/relationships/image" Target="../media/image4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5"/>
          <p:cNvSpPr>
            <a:spLocks noGrp="1" noChangeArrowheads="1"/>
          </p:cNvSpPr>
          <p:nvPr>
            <p:ph type="dt" sz="half" idx="2"/>
          </p:nvPr>
        </p:nvSpPr>
        <p:spPr/>
        <p:txBody>
          <a:bodyPr/>
          <a:lstStyle/>
          <a:p>
            <a:fld id="{C121441E-D649-40A1-8EB9-D2DA45108A4A}" type="datetime1">
              <a:rPr lang="zh-CN" altLang="en-US"/>
            </a:fld>
            <a:endParaRPr lang="en-US" altLang="zh-CN"/>
          </a:p>
        </p:txBody>
      </p:sp>
      <p:sp>
        <p:nvSpPr>
          <p:cNvPr id="7" name="Rectangle 7"/>
          <p:cNvSpPr>
            <a:spLocks noGrp="1" noChangeArrowheads="1"/>
          </p:cNvSpPr>
          <p:nvPr>
            <p:ph type="sldNum" sz="quarter" idx="4"/>
          </p:nvPr>
        </p:nvSpPr>
        <p:spPr/>
        <p:txBody>
          <a:bodyPr/>
          <a:lstStyle/>
          <a:p>
            <a:fld id="{E431D1EE-F8D4-4C8E-943E-51C6A46108D1}" type="slidenum">
              <a:rPr lang="en-US" altLang="zh-CN"/>
            </a:fld>
            <a:endParaRPr lang="en-US" altLang="zh-CN"/>
          </a:p>
        </p:txBody>
      </p:sp>
      <p:sp>
        <p:nvSpPr>
          <p:cNvPr id="5124" name="Rectangle 4"/>
          <p:cNvSpPr>
            <a:spLocks noGrp="1" noChangeArrowheads="1"/>
          </p:cNvSpPr>
          <p:nvPr>
            <p:ph type="ctrTitle"/>
          </p:nvPr>
        </p:nvSpPr>
        <p:spPr>
          <a:xfrm>
            <a:off x="533400" y="1828800"/>
            <a:ext cx="6792913" cy="1066800"/>
          </a:xfrm>
        </p:spPr>
        <p:txBody>
          <a:bodyPr/>
          <a:lstStyle/>
          <a:p>
            <a:pPr algn="ctr"/>
            <a:r>
              <a:rPr lang="zh-CN" altLang="en-US" sz="4600" dirty="0">
                <a:latin typeface="Comic Sans MS" panose="030F0702030302020204" pitchFamily="66" charset="0"/>
              </a:rPr>
              <a:t>符号学习</a:t>
            </a:r>
            <a:endParaRPr lang="zh-CN" altLang="en-US" sz="4600" dirty="0">
              <a:latin typeface="Comic Sans MS" panose="030F0702030302020204" pitchFamily="66" charset="0"/>
            </a:endParaRPr>
          </a:p>
        </p:txBody>
      </p:sp>
    </p:spTree>
  </p:cSld>
  <p:clrMapOvr>
    <a:masterClrMapping/>
  </p:clrMapOvr>
  <p:transition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zh-CN" altLang="en-US"/>
              <a:t>课程信息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p>
            <a:r>
              <a:rPr lang="en-US" altLang="zh-CN"/>
              <a:t>Stephen Muggleton (</a:t>
            </a:r>
            <a:r>
              <a:rPr lang="en-US" altLang="zh-CN" u="sng">
                <a:solidFill>
                  <a:schemeClr val="accent5"/>
                </a:solidFill>
              </a:rPr>
              <a:t>s.muggleton@gmail.com</a:t>
            </a:r>
            <a:r>
              <a:rPr lang="en-US" altLang="zh-CN"/>
              <a:t>)</a:t>
            </a:r>
            <a:endParaRPr lang="en-US" altLang="zh-CN"/>
          </a:p>
          <a:p>
            <a:r>
              <a:rPr lang="zh-CN" altLang="en-US"/>
              <a:t>葛存菁</a:t>
            </a:r>
            <a:r>
              <a:rPr lang="en-US" altLang="zh-CN"/>
              <a:t> (</a:t>
            </a:r>
            <a:r>
              <a:rPr lang="en-US" altLang="zh-CN" u="sng">
                <a:solidFill>
                  <a:schemeClr val="accent5"/>
                </a:solidFill>
              </a:rPr>
              <a:t>gecunjing@nju.edu.cn</a:t>
            </a:r>
            <a:r>
              <a:rPr lang="en-US" altLang="zh-CN"/>
              <a:t>)</a:t>
            </a:r>
            <a:endParaRPr lang="en-US" altLang="zh-CN"/>
          </a:p>
          <a:p>
            <a:endParaRPr lang="en-US" altLang="zh-CN"/>
          </a:p>
          <a:p>
            <a:r>
              <a:rPr lang="zh-CN" altLang="en-US"/>
              <a:t>时间：周二、四的</a:t>
            </a:r>
            <a:r>
              <a:rPr lang="en-US" altLang="zh-CN"/>
              <a:t>7</a:t>
            </a:r>
            <a:r>
              <a:rPr lang="zh-CN" altLang="en-US"/>
              <a:t>、</a:t>
            </a:r>
            <a:r>
              <a:rPr lang="en-US" altLang="zh-CN"/>
              <a:t>8</a:t>
            </a:r>
            <a:r>
              <a:rPr lang="zh-CN" altLang="en-US"/>
              <a:t>节课</a:t>
            </a:r>
            <a:endParaRPr lang="zh-CN" altLang="en-US"/>
          </a:p>
          <a:p>
            <a:r>
              <a:rPr lang="zh-CN" altLang="en-US"/>
              <a:t>地点：逸</a:t>
            </a:r>
            <a:r>
              <a:rPr lang="en-US" altLang="zh-CN"/>
              <a:t>A-322</a:t>
            </a:r>
            <a:endParaRPr lang="en-US" altLang="zh-CN"/>
          </a:p>
          <a:p>
            <a:r>
              <a:rPr lang="zh-CN" altLang="en-US"/>
              <a:t>课件：</a:t>
            </a:r>
            <a:r>
              <a:rPr lang="en-US" altLang="zh-CN" u="sng">
                <a:solidFill>
                  <a:schemeClr val="accent5"/>
                </a:solidFill>
              </a:rPr>
              <a:t>https://gecunjing.github.io/IP/</a:t>
            </a:r>
            <a:endParaRPr lang="en-US" altLang="zh-CN"/>
          </a:p>
          <a:p>
            <a:endParaRPr lang="zh-CN" altLang="en-US"/>
          </a:p>
          <a:p>
            <a:r>
              <a:rPr lang="zh-CN" altLang="en-US"/>
              <a:t>考核：期末考试（闭卷）</a:t>
            </a:r>
            <a:endParaRPr lang="en-US" altLang="zh-CN"/>
          </a:p>
          <a:p>
            <a:endParaRPr lang="en-US" altLang="zh-CN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A271FDC6-2101-43A4-8D63-D36F9858016E}" type="datetime1">
              <a:rPr lang="zh-CN" altLang="en-US"/>
            </a:fld>
            <a:endParaRPr lang="en-US" altLang="zh-CN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827A55A8-80A8-4423-9E8E-DCF163C705BE}" type="slidenum">
              <a:rPr lang="en-US" altLang="zh-CN"/>
            </a:fld>
            <a:endParaRPr lang="en-US" altLang="zh-CN"/>
          </a:p>
        </p:txBody>
      </p:sp>
      <p:sp>
        <p:nvSpPr>
          <p:cNvPr id="8" name="文本框 7"/>
          <p:cNvSpPr txBox="1"/>
          <p:nvPr/>
        </p:nvSpPr>
        <p:spPr>
          <a:xfrm>
            <a:off x="4953000" y="2667000"/>
            <a:ext cx="4017645" cy="1059815"/>
          </a:xfrm>
          <a:prstGeom prst="rect">
            <a:avLst/>
          </a:prstGeom>
          <a:noFill/>
          <a:ln w="19050" cmpd="sng">
            <a:solidFill>
              <a:schemeClr val="accent1">
                <a:shade val="50000"/>
              </a:schemeClr>
            </a:solidFill>
            <a:prstDash val="sysDot"/>
          </a:ln>
        </p:spPr>
        <p:txBody>
          <a:bodyPr wrap="square" rtlCol="0">
            <a:noAutofit/>
          </a:bodyPr>
          <a:p>
            <a:pPr marL="342900" indent="-342900" eaLnBrk="1" latinLnBrk="0" hangingPunct="1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zh-CN">
                <a:latin typeface="+mn-ea"/>
                <a:ea typeface="+mn-ea"/>
              </a:rPr>
              <a:t>9</a:t>
            </a:r>
            <a:r>
              <a:rPr lang="zh-CN" altLang="en-US">
                <a:latin typeface="+mn-ea"/>
                <a:ea typeface="+mn-ea"/>
              </a:rPr>
              <a:t>月</a:t>
            </a:r>
            <a:r>
              <a:rPr lang="en-US" altLang="zh-CN">
                <a:latin typeface="+mn-ea"/>
                <a:ea typeface="+mn-ea"/>
              </a:rPr>
              <a:t>20</a:t>
            </a:r>
            <a:r>
              <a:rPr lang="zh-CN" altLang="en-US">
                <a:latin typeface="+mn-ea"/>
                <a:ea typeface="+mn-ea"/>
              </a:rPr>
              <a:t>、</a:t>
            </a:r>
            <a:r>
              <a:rPr lang="en-US" altLang="zh-CN">
                <a:latin typeface="+mn-ea"/>
                <a:ea typeface="+mn-ea"/>
              </a:rPr>
              <a:t>22</a:t>
            </a:r>
            <a:r>
              <a:rPr lang="zh-CN" altLang="en-US">
                <a:latin typeface="+mn-ea"/>
                <a:ea typeface="+mn-ea"/>
              </a:rPr>
              <a:t>日：预备知识</a:t>
            </a:r>
            <a:endParaRPr lang="zh-CN" altLang="en-US">
              <a:latin typeface="+mn-ea"/>
              <a:ea typeface="+mn-ea"/>
            </a:endParaRPr>
          </a:p>
          <a:p>
            <a:pPr marL="342900" indent="-342900" eaLnBrk="1" latinLnBrk="0" hangingPunct="1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zh-CN">
                <a:latin typeface="+mn-ea"/>
                <a:ea typeface="+mn-ea"/>
              </a:rPr>
              <a:t>10</a:t>
            </a:r>
            <a:r>
              <a:rPr lang="zh-CN" altLang="en-US">
                <a:latin typeface="+mn-ea"/>
                <a:ea typeface="+mn-ea"/>
              </a:rPr>
              <a:t>月</a:t>
            </a:r>
            <a:r>
              <a:rPr lang="en-US" altLang="zh-CN">
                <a:latin typeface="+mn-ea"/>
                <a:ea typeface="+mn-ea"/>
              </a:rPr>
              <a:t>13</a:t>
            </a:r>
            <a:r>
              <a:rPr lang="zh-CN" altLang="en-US">
                <a:latin typeface="+mn-ea"/>
                <a:ea typeface="+mn-ea"/>
              </a:rPr>
              <a:t>日</a:t>
            </a:r>
            <a:r>
              <a:rPr lang="en-US" altLang="zh-CN">
                <a:latin typeface="+mn-ea"/>
                <a:ea typeface="+mn-ea"/>
              </a:rPr>
              <a:t>~11</a:t>
            </a:r>
            <a:r>
              <a:rPr lang="zh-CN" altLang="en-US">
                <a:latin typeface="+mn-ea"/>
                <a:ea typeface="+mn-ea"/>
              </a:rPr>
              <a:t>月上旬：主要内容</a:t>
            </a:r>
            <a:endParaRPr lang="zh-CN" altLang="en-US">
              <a:latin typeface="+mn-ea"/>
              <a:ea typeface="+mn-e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bldLvl="0" animBg="1"/>
      <p:bldP spid="8" grpId="1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A271FDC6-2101-43A4-8D63-D36F9858016E}" type="datetime1">
              <a:rPr lang="zh-CN" altLang="en-US"/>
            </a:fld>
            <a:endParaRPr lang="en-US" altLang="zh-CN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827A55A8-80A8-4423-9E8E-DCF163C705BE}" type="slidenum">
              <a:rPr lang="en-US" altLang="zh-CN"/>
            </a:fld>
            <a:endParaRPr lang="en-US" altLang="zh-CN"/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119630" y="0"/>
            <a:ext cx="490410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zh-CN" altLang="en-US"/>
              <a:t>机器学习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p>
            <a:r>
              <a:rPr lang="zh-CN" altLang="en-US"/>
              <a:t>问题抽象（监督学习为例）</a:t>
            </a:r>
            <a:endParaRPr lang="zh-CN" altLang="en-US"/>
          </a:p>
          <a:p>
            <a:pPr lvl="1"/>
            <a:r>
              <a:rPr lang="zh-CN" altLang="en-US"/>
              <a:t>学习目标函数</a:t>
            </a:r>
            <a:r>
              <a:rPr lang="en-US" altLang="zh-CN">
                <a:latin typeface="Cambria Math" panose="02040503050406030204" charset="0"/>
                <a:cs typeface="Cambria Math" panose="02040503050406030204" charset="0"/>
                <a:sym typeface="+mn-ea"/>
              </a:rPr>
              <a:t>F</a:t>
            </a:r>
            <a:endParaRPr lang="en-US" altLang="zh-CN"/>
          </a:p>
          <a:p>
            <a:pPr lvl="1"/>
            <a:r>
              <a:rPr lang="zh-CN" altLang="en-US"/>
              <a:t>输入：给定标签的样本集合</a:t>
            </a:r>
            <a:r>
              <a:rPr lang="en-US" altLang="zh-CN">
                <a:latin typeface="Cambria Math" panose="02040503050406030204" charset="0"/>
                <a:cs typeface="Cambria Math" panose="02040503050406030204" charset="0"/>
                <a:sym typeface="+mn-ea"/>
              </a:rPr>
              <a:t>E</a:t>
            </a:r>
            <a:endParaRPr lang="en-US" altLang="zh-CN"/>
          </a:p>
          <a:p>
            <a:pPr lvl="1"/>
            <a:r>
              <a:rPr lang="zh-CN" altLang="en-US"/>
              <a:t>输出：假设</a:t>
            </a:r>
            <a:r>
              <a:rPr lang="en-US" altLang="zh-CN">
                <a:latin typeface="Cambria Math" panose="02040503050406030204" charset="0"/>
                <a:cs typeface="Cambria Math" panose="02040503050406030204" charset="0"/>
                <a:sym typeface="+mn-ea"/>
              </a:rPr>
              <a:t>H</a:t>
            </a:r>
            <a:r>
              <a:rPr lang="zh-CN" altLang="en-US"/>
              <a:t>，</a:t>
            </a:r>
            <a:r>
              <a:rPr lang="en-US" altLang="zh-CN">
                <a:latin typeface="Cambria Math" panose="02040503050406030204" charset="0"/>
                <a:cs typeface="Cambria Math" panose="02040503050406030204" charset="0"/>
                <a:sym typeface="+mn-ea"/>
              </a:rPr>
              <a:t>H</a:t>
            </a:r>
            <a:r>
              <a:rPr lang="zh-CN" altLang="en-US"/>
              <a:t>为</a:t>
            </a:r>
            <a:r>
              <a:rPr lang="en-US" altLang="zh-CN">
                <a:latin typeface="Cambria Math" panose="02040503050406030204" charset="0"/>
                <a:cs typeface="Cambria Math" panose="02040503050406030204" charset="0"/>
                <a:sym typeface="+mn-ea"/>
              </a:rPr>
              <a:t>F</a:t>
            </a:r>
            <a:r>
              <a:rPr lang="zh-CN" altLang="en-US"/>
              <a:t>的近似，用</a:t>
            </a:r>
            <a:r>
              <a:rPr lang="en-US" altLang="zh-CN">
                <a:latin typeface="Cambria Math" panose="02040503050406030204" charset="0"/>
                <a:cs typeface="Cambria Math" panose="02040503050406030204" charset="0"/>
                <a:sym typeface="+mn-ea"/>
              </a:rPr>
              <a:t>H</a:t>
            </a:r>
            <a:r>
              <a:rPr lang="zh-CN" altLang="en-US"/>
              <a:t>进行预测</a:t>
            </a:r>
            <a:endParaRPr lang="zh-CN" altLang="en-US">
              <a:sym typeface="+mn-ea"/>
            </a:endParaRPr>
          </a:p>
          <a:p>
            <a:pPr lvl="1"/>
            <a:endParaRPr lang="zh-CN" altLang="en-US"/>
          </a:p>
          <a:p>
            <a:r>
              <a:rPr lang="zh-CN" altLang="en-US"/>
              <a:t>方法</a:t>
            </a:r>
            <a:endParaRPr lang="zh-CN" altLang="en-US"/>
          </a:p>
          <a:p>
            <a:pPr lvl="1"/>
            <a:r>
              <a:rPr lang="zh-CN" altLang="en-US"/>
              <a:t>决策树</a:t>
            </a:r>
            <a:endParaRPr lang="zh-CN" altLang="en-US"/>
          </a:p>
          <a:p>
            <a:pPr lvl="1"/>
            <a:r>
              <a:rPr lang="zh-CN" altLang="en-US"/>
              <a:t>线性模型</a:t>
            </a:r>
            <a:endParaRPr lang="zh-CN" altLang="en-US"/>
          </a:p>
          <a:p>
            <a:pPr lvl="1"/>
            <a:r>
              <a:rPr lang="zh-CN" altLang="en-US"/>
              <a:t>神经网络</a:t>
            </a:r>
            <a:endParaRPr lang="zh-CN" altLang="en-US"/>
          </a:p>
          <a:p>
            <a:pPr lvl="1"/>
            <a:r>
              <a:rPr lang="en-US" altLang="zh-CN"/>
              <a:t>……</a:t>
            </a:r>
            <a:endParaRPr lang="en-US" altLang="zh-CN"/>
          </a:p>
          <a:p>
            <a:pPr lvl="1"/>
            <a:r>
              <a:rPr lang="zh-CN" altLang="en-US">
                <a:latin typeface="+mn-ea"/>
                <a:cs typeface="+mn-ea"/>
                <a:sym typeface="+mn-ea"/>
              </a:rPr>
              <a:t>归纳逻辑程序</a:t>
            </a:r>
            <a:r>
              <a:rPr lang="en-US" altLang="zh-CN">
                <a:latin typeface="+mn-ea"/>
                <a:cs typeface="+mn-ea"/>
                <a:sym typeface="+mn-ea"/>
              </a:rPr>
              <a:t> (</a:t>
            </a:r>
            <a:r>
              <a:rPr lang="en-US" altLang="zh-CN">
                <a:cs typeface="+mn-lt"/>
                <a:sym typeface="+mn-ea"/>
              </a:rPr>
              <a:t>Inductive Logic Programming, ILP</a:t>
            </a:r>
            <a:r>
              <a:rPr lang="en-US" altLang="zh-CN">
                <a:latin typeface="+mn-ea"/>
                <a:cs typeface="+mn-ea"/>
                <a:sym typeface="+mn-ea"/>
              </a:rPr>
              <a:t>)</a:t>
            </a:r>
            <a:endParaRPr lang="zh-CN" altLang="en-US">
              <a:latin typeface="+mn-ea"/>
              <a:cs typeface="+mn-ea"/>
            </a:endParaRPr>
          </a:p>
          <a:p>
            <a:endParaRPr lang="zh-CN" altLang="en-US">
              <a:latin typeface="+mn-ea"/>
              <a:cs typeface="+mn-ea"/>
            </a:endParaRP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A271FDC6-2101-43A4-8D63-D36F9858016E}" type="datetime1">
              <a:rPr lang="zh-CN" altLang="en-US"/>
            </a:fld>
            <a:endParaRPr lang="en-US" altLang="zh-CN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827A55A8-80A8-4423-9E8E-DCF163C705BE}" type="slidenum">
              <a:rPr lang="en-US" altLang="zh-CN"/>
            </a:fld>
            <a:endParaRPr lang="en-US" altLang="zh-CN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zh-CN" altLang="en-US"/>
              <a:t>可信与可解释难题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p>
            <a:r>
              <a:rPr lang="zh-CN" altLang="en-US"/>
              <a:t>例子：多目标识别</a:t>
            </a:r>
            <a:endParaRPr lang="zh-CN" altLang="en-US"/>
          </a:p>
          <a:p>
            <a:endParaRPr lang="zh-CN" altLang="en-US"/>
          </a:p>
          <a:p>
            <a:endParaRPr lang="zh-CN" altLang="en-US"/>
          </a:p>
          <a:p>
            <a:endParaRPr lang="zh-CN" altLang="en-US"/>
          </a:p>
          <a:p>
            <a:endParaRPr lang="zh-CN" altLang="en-US"/>
          </a:p>
          <a:p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A271FDC6-2101-43A4-8D63-D36F9858016E}" type="datetime1">
              <a:rPr lang="zh-CN" altLang="en-US"/>
            </a:fld>
            <a:endParaRPr lang="en-US" altLang="zh-CN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827A55A8-80A8-4423-9E8E-DCF163C705BE}" type="slidenum">
              <a:rPr lang="en-US" altLang="zh-CN"/>
            </a:fld>
            <a:endParaRPr lang="en-US" altLang="zh-CN"/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303655" y="1581150"/>
            <a:ext cx="6113780" cy="195961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zh-CN" altLang="en-US"/>
              <a:t>可信与可解释难题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p>
            <a:r>
              <a:rPr lang="zh-CN" altLang="en-US"/>
              <a:t>例子：多目标识别</a:t>
            </a:r>
            <a:endParaRPr lang="zh-CN" altLang="en-US"/>
          </a:p>
          <a:p>
            <a:endParaRPr lang="zh-CN" altLang="en-US"/>
          </a:p>
          <a:p>
            <a:endParaRPr lang="zh-CN" altLang="en-US"/>
          </a:p>
          <a:p>
            <a:endParaRPr lang="zh-CN" altLang="en-US"/>
          </a:p>
          <a:p>
            <a:r>
              <a:rPr lang="zh-CN" altLang="en-US"/>
              <a:t>例子：信贷应用</a:t>
            </a:r>
            <a:endParaRPr lang="zh-CN" altLang="en-US"/>
          </a:p>
          <a:p>
            <a:endParaRPr lang="zh-CN" altLang="en-US"/>
          </a:p>
          <a:p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A271FDC6-2101-43A4-8D63-D36F9858016E}" type="datetime1">
              <a:rPr lang="zh-CN" altLang="en-US"/>
            </a:fld>
            <a:endParaRPr lang="en-US" altLang="zh-CN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827A55A8-80A8-4423-9E8E-DCF163C705BE}" type="slidenum">
              <a:rPr lang="en-US" altLang="zh-CN"/>
            </a:fld>
            <a:endParaRPr lang="en-US" altLang="zh-CN"/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303655" y="1581150"/>
            <a:ext cx="6113780" cy="1959610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28800" y="4038600"/>
            <a:ext cx="5792470" cy="2025650"/>
          </a:xfrm>
          <a:prstGeom prst="rect">
            <a:avLst/>
          </a:prstGeom>
        </p:spPr>
      </p:pic>
      <p:sp>
        <p:nvSpPr>
          <p:cNvPr id="8" name="文本框 7"/>
          <p:cNvSpPr txBox="1"/>
          <p:nvPr/>
        </p:nvSpPr>
        <p:spPr>
          <a:xfrm>
            <a:off x="6553200" y="1295400"/>
            <a:ext cx="2487930" cy="706755"/>
          </a:xfrm>
          <a:prstGeom prst="rect">
            <a:avLst/>
          </a:prstGeom>
          <a:noFill/>
          <a:ln w="19050" cmpd="sng">
            <a:solidFill>
              <a:schemeClr val="accent1">
                <a:shade val="50000"/>
              </a:schemeClr>
            </a:solidFill>
            <a:prstDash val="sysDot"/>
          </a:ln>
        </p:spPr>
        <p:txBody>
          <a:bodyPr wrap="square" rtlCol="0">
            <a:spAutoFit/>
          </a:bodyPr>
          <a:p>
            <a:pPr marL="342900" indent="-342900">
              <a:buFont typeface="Arial" panose="020B0604020202020204" pitchFamily="34" charset="0"/>
              <a:buChar char="•"/>
            </a:pPr>
            <a:r>
              <a:rPr lang="zh-CN" altLang="en-US">
                <a:latin typeface="+mn-ea"/>
                <a:ea typeface="+mn-ea"/>
              </a:rPr>
              <a:t>为什么？</a:t>
            </a:r>
            <a:endParaRPr lang="zh-CN" altLang="en-US">
              <a:latin typeface="+mn-ea"/>
              <a:ea typeface="+mn-ea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zh-CN" altLang="en-US">
                <a:latin typeface="+mn-ea"/>
                <a:ea typeface="+mn-ea"/>
              </a:rPr>
              <a:t>结果如何算得的？</a:t>
            </a:r>
            <a:endParaRPr lang="zh-CN" altLang="en-US">
              <a:latin typeface="+mn-ea"/>
              <a:ea typeface="+mn-ea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6187440" y="3733800"/>
            <a:ext cx="2853690" cy="398780"/>
          </a:xfrm>
          <a:prstGeom prst="rect">
            <a:avLst/>
          </a:prstGeom>
          <a:noFill/>
          <a:ln w="19050" cmpd="sng">
            <a:solidFill>
              <a:schemeClr val="accent1">
                <a:shade val="50000"/>
              </a:schemeClr>
            </a:solidFill>
            <a:prstDash val="sysDot"/>
          </a:ln>
        </p:spPr>
        <p:txBody>
          <a:bodyPr wrap="square" rtlCol="0">
            <a:spAutoFit/>
          </a:bodyPr>
          <a:p>
            <a:pPr marL="342900" indent="-342900">
              <a:buFont typeface="Arial" panose="020B0604020202020204" pitchFamily="34" charset="0"/>
              <a:buChar char="•"/>
            </a:pPr>
            <a:r>
              <a:rPr lang="zh-CN" altLang="en-US">
                <a:latin typeface="+mn-ea"/>
                <a:ea typeface="+mn-ea"/>
                <a:cs typeface="+mn-ea"/>
              </a:rPr>
              <a:t>大模型</a:t>
            </a:r>
            <a:r>
              <a:rPr lang="en-US" altLang="zh-CN">
                <a:latin typeface="+mn-ea"/>
                <a:ea typeface="+mn-ea"/>
                <a:cs typeface="+mn-ea"/>
              </a:rPr>
              <a:t>“</a:t>
            </a:r>
            <a:r>
              <a:rPr lang="zh-CN" altLang="en-US">
                <a:latin typeface="+mn-ea"/>
                <a:ea typeface="+mn-ea"/>
                <a:cs typeface="+mn-ea"/>
              </a:rPr>
              <a:t>幻觉</a:t>
            </a:r>
            <a:r>
              <a:rPr lang="en-US" altLang="zh-CN">
                <a:latin typeface="+mn-ea"/>
                <a:ea typeface="+mn-ea"/>
                <a:cs typeface="+mn-ea"/>
              </a:rPr>
              <a:t>”</a:t>
            </a:r>
            <a:r>
              <a:rPr lang="zh-CN" altLang="en-US">
                <a:latin typeface="+mn-ea"/>
                <a:ea typeface="+mn-ea"/>
                <a:cs typeface="+mn-ea"/>
              </a:rPr>
              <a:t>问题</a:t>
            </a:r>
            <a:endParaRPr lang="zh-CN" altLang="en-US">
              <a:latin typeface="+mn-ea"/>
              <a:ea typeface="+mn-ea"/>
              <a:cs typeface="+mn-ea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5791200" y="5998845"/>
            <a:ext cx="2487930" cy="706755"/>
          </a:xfrm>
          <a:prstGeom prst="rect">
            <a:avLst/>
          </a:prstGeom>
          <a:noFill/>
          <a:ln w="19050" cmpd="sng">
            <a:solidFill>
              <a:schemeClr val="accent1">
                <a:shade val="50000"/>
              </a:schemeClr>
            </a:solidFill>
            <a:prstDash val="sysDot"/>
          </a:ln>
        </p:spPr>
        <p:txBody>
          <a:bodyPr wrap="square" rtlCol="0">
            <a:spAutoFit/>
          </a:bodyPr>
          <a:p>
            <a:pPr marL="342900" indent="-342900">
              <a:buFont typeface="Arial" panose="020B0604020202020204" pitchFamily="34" charset="0"/>
              <a:buChar char="•"/>
            </a:pPr>
            <a:r>
              <a:rPr lang="zh-CN" altLang="en-US">
                <a:sym typeface="+mn-ea"/>
              </a:rPr>
              <a:t>结果的</a:t>
            </a:r>
            <a:r>
              <a:rPr lang="zh-CN" altLang="en-US">
                <a:solidFill>
                  <a:schemeClr val="accent5"/>
                </a:solidFill>
                <a:sym typeface="+mn-ea"/>
              </a:rPr>
              <a:t>可信度</a:t>
            </a:r>
            <a:endParaRPr lang="zh-CN" altLang="en-US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zh-CN" altLang="en-US">
                <a:sym typeface="+mn-ea"/>
              </a:rPr>
              <a:t>计算的</a:t>
            </a:r>
            <a:r>
              <a:rPr lang="zh-CN" altLang="en-US">
                <a:solidFill>
                  <a:schemeClr val="accent5"/>
                </a:solidFill>
                <a:sym typeface="+mn-ea"/>
              </a:rPr>
              <a:t>透明度</a:t>
            </a:r>
            <a:endParaRPr lang="zh-CN" altLang="en-US">
              <a:solidFill>
                <a:schemeClr val="accent5"/>
              </a:solidFill>
              <a:latin typeface="+mn-ea"/>
              <a:ea typeface="+mn-ea"/>
              <a:sym typeface="+mn-e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bldLvl="0" animBg="1"/>
      <p:bldP spid="8" grpId="1" animBg="1"/>
      <p:bldP spid="9" grpId="0" bldLvl="0" animBg="1"/>
      <p:bldP spid="9" grpId="1" animBg="1"/>
      <p:bldP spid="10" grpId="0" bldLvl="0" animBg="1"/>
      <p:bldP spid="10" grpId="1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zh-CN">
                <a:sym typeface="+mn-ea"/>
              </a:rPr>
              <a:t>可信可解释的人工智能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p>
            <a:r>
              <a:rPr lang="zh-CN" altLang="en-US"/>
              <a:t>安全攸关领域</a:t>
            </a:r>
            <a:endParaRPr lang="zh-CN" altLang="en-US"/>
          </a:p>
          <a:p>
            <a:pPr lvl="1"/>
            <a:r>
              <a:rPr lang="zh-CN" altLang="en-US"/>
              <a:t>航空、航天、轨道交通、核工业等</a:t>
            </a:r>
            <a:endParaRPr lang="zh-CN" altLang="en-US"/>
          </a:p>
          <a:p>
            <a:r>
              <a:rPr lang="zh-CN" altLang="en-US"/>
              <a:t>自动化芯片设计</a:t>
            </a:r>
            <a:endParaRPr lang="zh-CN" altLang="en-US"/>
          </a:p>
          <a:p>
            <a:pPr lvl="1"/>
            <a:r>
              <a:rPr lang="en-US" altLang="zh-CN"/>
              <a:t>99.99999%</a:t>
            </a:r>
            <a:r>
              <a:rPr lang="zh-CN" altLang="en-US"/>
              <a:t>正确也不够</a:t>
            </a:r>
            <a:endParaRPr lang="zh-CN" altLang="en-US"/>
          </a:p>
          <a:p>
            <a:pPr lvl="1"/>
            <a:r>
              <a:rPr lang="zh-CN" altLang="en-US"/>
              <a:t>正确性验证的成本很高</a:t>
            </a:r>
            <a:endParaRPr lang="zh-CN" altLang="en-US"/>
          </a:p>
          <a:p>
            <a:pPr lvl="1"/>
            <a:r>
              <a:rPr lang="zh-CN" altLang="en-US"/>
              <a:t>弱可解释性导致定位和修复困难</a:t>
            </a:r>
            <a:endParaRPr lang="zh-CN" altLang="en-US"/>
          </a:p>
          <a:p>
            <a:r>
              <a:rPr lang="zh-CN" altLang="en-US"/>
              <a:t>公平性决策</a:t>
            </a:r>
            <a:endParaRPr lang="zh-CN" altLang="en-US"/>
          </a:p>
          <a:p>
            <a:pPr lvl="1"/>
            <a:r>
              <a:rPr lang="zh-CN" altLang="en-US"/>
              <a:t>法案判决、房屋分配、人员聘用等</a:t>
            </a:r>
            <a:endParaRPr lang="zh-CN" altLang="en-US"/>
          </a:p>
          <a:p>
            <a:r>
              <a:rPr lang="en-US" altLang="zh-CN"/>
              <a:t>……</a:t>
            </a:r>
            <a:endParaRPr lang="zh-CN" altLang="en-US"/>
          </a:p>
          <a:p>
            <a:endParaRPr lang="zh-CN" altLang="en-US"/>
          </a:p>
          <a:p>
            <a:endParaRPr lang="zh-CN" altLang="en-US"/>
          </a:p>
          <a:p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A271FDC6-2101-43A4-8D63-D36F9858016E}" type="datetime1">
              <a:rPr lang="zh-CN" altLang="en-US"/>
            </a:fld>
            <a:endParaRPr lang="en-US" altLang="zh-CN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827A55A8-80A8-4423-9E8E-DCF163C705BE}" type="slidenum">
              <a:rPr lang="en-US" altLang="zh-CN"/>
            </a:fld>
            <a:endParaRPr lang="en-US" altLang="zh-CN"/>
          </a:p>
        </p:txBody>
      </p:sp>
      <p:sp>
        <p:nvSpPr>
          <p:cNvPr id="17" name="爆炸形 2 16"/>
          <p:cNvSpPr/>
          <p:nvPr/>
        </p:nvSpPr>
        <p:spPr>
          <a:xfrm>
            <a:off x="5448935" y="3505200"/>
            <a:ext cx="2884805" cy="1227455"/>
          </a:xfrm>
          <a:prstGeom prst="irregularSeal2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rgbClr val="FF0000"/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>
                <a:solidFill>
                  <a:schemeClr val="tx1"/>
                </a:solidFill>
              </a:rPr>
              <a:t>承担责任？</a:t>
            </a:r>
            <a:endParaRPr lang="zh-CN" altLang="en-US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animBg="1"/>
      <p:bldP spid="17" grpId="1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 altLang="zh-CN">
                <a:sym typeface="+mn-ea"/>
              </a:rPr>
              <a:t>Symbolic AI</a:t>
            </a:r>
            <a:endParaRPr lang="en-US" altLang="zh-CN">
              <a:sym typeface="+mn-ea"/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p>
            <a:r>
              <a:rPr lang="zh-CN" altLang="en-US"/>
              <a:t>优点</a:t>
            </a:r>
            <a:endParaRPr lang="zh-CN" altLang="en-US"/>
          </a:p>
          <a:p>
            <a:pPr lvl="1"/>
            <a:r>
              <a:rPr lang="zh-CN" altLang="en-US"/>
              <a:t>可信：结果有保证、甚至有证明</a:t>
            </a:r>
            <a:endParaRPr lang="zh-CN" altLang="en-US"/>
          </a:p>
          <a:p>
            <a:pPr lvl="1"/>
            <a:r>
              <a:rPr lang="zh-CN" altLang="en-US">
                <a:sym typeface="+mn-ea"/>
              </a:rPr>
              <a:t>可解释：</a:t>
            </a:r>
            <a:r>
              <a:rPr lang="zh-CN" altLang="en-US"/>
              <a:t>符号语言的公式</a:t>
            </a:r>
            <a:endParaRPr lang="zh-CN" altLang="en-US"/>
          </a:p>
          <a:p>
            <a:pPr lvl="1"/>
            <a:r>
              <a:rPr lang="zh-CN" altLang="en-US"/>
              <a:t>利用少量数据</a:t>
            </a:r>
            <a:endParaRPr lang="zh-CN" altLang="en-US"/>
          </a:p>
          <a:p>
            <a:pPr lvl="1"/>
            <a:r>
              <a:rPr lang="en-US" altLang="zh-CN"/>
              <a:t>……</a:t>
            </a:r>
            <a:endParaRPr lang="zh-CN" altLang="en-US"/>
          </a:p>
          <a:p>
            <a:r>
              <a:rPr lang="zh-CN" altLang="en-US">
                <a:sym typeface="+mn-ea"/>
              </a:rPr>
              <a:t>缺点</a:t>
            </a:r>
            <a:endParaRPr lang="zh-CN" altLang="en-US">
              <a:sym typeface="+mn-ea"/>
            </a:endParaRPr>
          </a:p>
          <a:p>
            <a:pPr lvl="1"/>
            <a:r>
              <a:rPr lang="zh-CN" altLang="en-US"/>
              <a:t>计算开销高</a:t>
            </a:r>
            <a:endParaRPr lang="zh-CN" altLang="en-US"/>
          </a:p>
          <a:p>
            <a:pPr lvl="1"/>
            <a:r>
              <a:rPr lang="zh-CN" altLang="en-US"/>
              <a:t>概念符号化</a:t>
            </a:r>
            <a:endParaRPr lang="zh-CN" altLang="en-US"/>
          </a:p>
          <a:p>
            <a:pPr lvl="1"/>
            <a:r>
              <a:rPr lang="zh-CN" altLang="en-US"/>
              <a:t>人机交互</a:t>
            </a:r>
            <a:endParaRPr lang="zh-CN" altLang="en-US"/>
          </a:p>
          <a:p>
            <a:pPr lvl="1"/>
            <a:r>
              <a:rPr lang="zh-CN" altLang="en-US"/>
              <a:t>非理性</a:t>
            </a:r>
            <a:r>
              <a:rPr lang="en-US" altLang="zh-CN"/>
              <a:t>/</a:t>
            </a:r>
            <a:r>
              <a:rPr lang="zh-CN" altLang="en-US"/>
              <a:t>无</a:t>
            </a:r>
            <a:r>
              <a:rPr lang="zh-CN" altLang="en-US"/>
              <a:t>逻辑决策</a:t>
            </a:r>
            <a:endParaRPr lang="zh-CN" altLang="en-US"/>
          </a:p>
          <a:p>
            <a:pPr lvl="1"/>
            <a:r>
              <a:rPr lang="zh-CN" altLang="en-US"/>
              <a:t>依赖专家知识</a:t>
            </a:r>
            <a:endParaRPr lang="zh-CN" altLang="en-US"/>
          </a:p>
          <a:p>
            <a:pPr lvl="1"/>
            <a:r>
              <a:rPr lang="en-US" altLang="zh-CN"/>
              <a:t>……</a:t>
            </a:r>
            <a:endParaRPr lang="zh-CN" altLang="en-US"/>
          </a:p>
          <a:p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A271FDC6-2101-43A4-8D63-D36F9858016E}" type="datetime1">
              <a:rPr lang="zh-CN" altLang="en-US"/>
            </a:fld>
            <a:endParaRPr lang="en-US" altLang="zh-CN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827A55A8-80A8-4423-9E8E-DCF163C705BE}" type="slidenum">
              <a:rPr lang="en-US" altLang="zh-CN"/>
            </a:fld>
            <a:endParaRPr lang="en-US" altLang="zh-CN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ldLvl="5" animBg="1" build="p"/>
      <p:bldP spid="3" grpId="1" animBg="1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矩形 2"/>
          <p:cNvSpPr/>
          <p:nvPr/>
        </p:nvSpPr>
        <p:spPr>
          <a:xfrm>
            <a:off x="2802890" y="1439545"/>
            <a:ext cx="3750310" cy="2903855"/>
          </a:xfrm>
          <a:prstGeom prst="rect">
            <a:avLst/>
          </a:prstGeom>
          <a:solidFill>
            <a:schemeClr val="bg1"/>
          </a:solidFill>
          <a:ln w="19050" cmpd="sng">
            <a:solidFill>
              <a:srgbClr val="2F86B1"/>
            </a:solidFill>
            <a:prstDash val="sysDot"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zh-CN" altLang="en-US"/>
              <a:t>预备知识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A271FDC6-2101-43A4-8D63-D36F9858016E}" type="datetime1">
              <a:rPr lang="zh-CN" altLang="en-US"/>
            </a:fld>
            <a:endParaRPr lang="en-US" altLang="zh-CN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827A55A8-80A8-4423-9E8E-DCF163C705BE}" type="slidenum">
              <a:rPr lang="en-US" altLang="zh-CN"/>
            </a:fld>
            <a:endParaRPr lang="en-US" altLang="zh-CN"/>
          </a:p>
        </p:txBody>
      </p:sp>
      <p:sp>
        <p:nvSpPr>
          <p:cNvPr id="6" name="文本框 5"/>
          <p:cNvSpPr txBox="1"/>
          <p:nvPr/>
        </p:nvSpPr>
        <p:spPr>
          <a:xfrm>
            <a:off x="3580765" y="1752600"/>
            <a:ext cx="2270125" cy="398780"/>
          </a:xfrm>
          <a:prstGeom prst="rect">
            <a:avLst/>
          </a:prstGeom>
          <a:noFill/>
          <a:ln w="19050" cmpd="sng">
            <a:solidFill>
              <a:schemeClr val="accent5"/>
            </a:solidFill>
            <a:prstDash val="solid"/>
          </a:ln>
        </p:spPr>
        <p:txBody>
          <a:bodyPr wrap="square" rtlCol="0">
            <a:spAutoFit/>
          </a:bodyPr>
          <a:p>
            <a:pPr algn="ctr"/>
            <a:r>
              <a:rPr lang="zh-CN">
                <a:latin typeface="Cambria Math" panose="02040503050406030204" charset="0"/>
                <a:cs typeface="Cambria Math" panose="02040503050406030204" charset="0"/>
              </a:rPr>
              <a:t>命题逻辑语言</a:t>
            </a:r>
            <a:endParaRPr lang="zh-CN">
              <a:latin typeface="Cambria Math" panose="02040503050406030204" charset="0"/>
              <a:cs typeface="Cambria Math" panose="02040503050406030204" charset="0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3580765" y="2590800"/>
            <a:ext cx="2270760" cy="706755"/>
          </a:xfrm>
          <a:prstGeom prst="rect">
            <a:avLst/>
          </a:prstGeom>
          <a:noFill/>
          <a:ln w="19050" cmpd="sng">
            <a:solidFill>
              <a:schemeClr val="accent5"/>
            </a:solidFill>
            <a:prstDash val="solid"/>
          </a:ln>
        </p:spPr>
        <p:txBody>
          <a:bodyPr wrap="square" rtlCol="0">
            <a:spAutoFit/>
          </a:bodyPr>
          <a:p>
            <a:pPr algn="ctr"/>
            <a:r>
              <a:rPr lang="zh-CN">
                <a:latin typeface="Cambria Math" panose="02040503050406030204" charset="0"/>
                <a:cs typeface="Cambria Math" panose="02040503050406030204" charset="0"/>
              </a:rPr>
              <a:t>一阶逻辑语言（</a:t>
            </a:r>
            <a:r>
              <a:rPr lang="en-US" altLang="zh-CN">
                <a:latin typeface="Cambria Math" panose="02040503050406030204" charset="0"/>
                <a:cs typeface="Cambria Math" panose="02040503050406030204" charset="0"/>
              </a:rPr>
              <a:t>FOL</a:t>
            </a:r>
            <a:r>
              <a:rPr lang="zh-CN" altLang="en-US">
                <a:latin typeface="Cambria Math" panose="02040503050406030204" charset="0"/>
                <a:cs typeface="Cambria Math" panose="02040503050406030204" charset="0"/>
              </a:rPr>
              <a:t>）</a:t>
            </a:r>
            <a:endParaRPr lang="zh-CN" altLang="en-US">
              <a:latin typeface="Cambria Math" panose="02040503050406030204" charset="0"/>
              <a:cs typeface="Cambria Math" panose="02040503050406030204" charset="0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3580130" y="3733800"/>
            <a:ext cx="2270760" cy="398780"/>
          </a:xfrm>
          <a:prstGeom prst="rect">
            <a:avLst/>
          </a:prstGeom>
          <a:noFill/>
          <a:ln w="19050" cmpd="sng">
            <a:solidFill>
              <a:schemeClr val="accent5"/>
            </a:solidFill>
            <a:prstDash val="solid"/>
          </a:ln>
        </p:spPr>
        <p:txBody>
          <a:bodyPr wrap="square" rtlCol="0">
            <a:spAutoFit/>
          </a:bodyPr>
          <a:p>
            <a:pPr algn="ctr"/>
            <a:r>
              <a:rPr lang="zh-CN">
                <a:latin typeface="Cambria Math" panose="02040503050406030204" charset="0"/>
                <a:cs typeface="Cambria Math" panose="02040503050406030204" charset="0"/>
              </a:rPr>
              <a:t>逻辑程序（</a:t>
            </a:r>
            <a:r>
              <a:rPr lang="en-US" altLang="zh-CN">
                <a:latin typeface="Cambria Math" panose="02040503050406030204" charset="0"/>
                <a:cs typeface="Cambria Math" panose="02040503050406030204" charset="0"/>
              </a:rPr>
              <a:t>LP</a:t>
            </a:r>
            <a:r>
              <a:rPr lang="zh-CN" altLang="en-US">
                <a:latin typeface="Cambria Math" panose="02040503050406030204" charset="0"/>
                <a:cs typeface="Cambria Math" panose="02040503050406030204" charset="0"/>
              </a:rPr>
              <a:t>）</a:t>
            </a:r>
            <a:endParaRPr lang="zh-CN" altLang="en-US">
              <a:latin typeface="Cambria Math" panose="02040503050406030204" charset="0"/>
              <a:cs typeface="Cambria Math" panose="02040503050406030204" charset="0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3580765" y="4572000"/>
            <a:ext cx="2270760" cy="706755"/>
          </a:xfrm>
          <a:prstGeom prst="rect">
            <a:avLst/>
          </a:prstGeom>
          <a:noFill/>
          <a:ln w="19050" cmpd="sng">
            <a:solidFill>
              <a:schemeClr val="bg1">
                <a:lumMod val="95000"/>
              </a:schemeClr>
            </a:solidFill>
            <a:prstDash val="solid"/>
          </a:ln>
        </p:spPr>
        <p:txBody>
          <a:bodyPr wrap="square" rtlCol="0">
            <a:spAutoFit/>
          </a:bodyPr>
          <a:p>
            <a:pPr algn="ctr"/>
            <a:r>
              <a:rPr lang="zh-CN">
                <a:latin typeface="Cambria Math" panose="02040503050406030204" charset="0"/>
                <a:cs typeface="Cambria Math" panose="02040503050406030204" charset="0"/>
              </a:rPr>
              <a:t>归纳逻辑程序（</a:t>
            </a:r>
            <a:r>
              <a:rPr lang="en-US" altLang="zh-CN">
                <a:latin typeface="Cambria Math" panose="02040503050406030204" charset="0"/>
                <a:cs typeface="Cambria Math" panose="02040503050406030204" charset="0"/>
              </a:rPr>
              <a:t>ILP</a:t>
            </a:r>
            <a:r>
              <a:rPr lang="zh-CN" altLang="en-US">
                <a:latin typeface="Cambria Math" panose="02040503050406030204" charset="0"/>
                <a:cs typeface="Cambria Math" panose="02040503050406030204" charset="0"/>
              </a:rPr>
              <a:t>）</a:t>
            </a:r>
            <a:endParaRPr lang="zh-CN" altLang="en-US">
              <a:latin typeface="Cambria Math" panose="02040503050406030204" charset="0"/>
              <a:cs typeface="Cambria Math" panose="02040503050406030204" charset="0"/>
            </a:endParaRPr>
          </a:p>
        </p:txBody>
      </p:sp>
      <p:sp>
        <p:nvSpPr>
          <p:cNvPr id="10" name="下箭头 9"/>
          <p:cNvSpPr/>
          <p:nvPr/>
        </p:nvSpPr>
        <p:spPr>
          <a:xfrm>
            <a:off x="4572000" y="2256790"/>
            <a:ext cx="304800" cy="228600"/>
          </a:xfrm>
          <a:prstGeom prst="downArrow">
            <a:avLst/>
          </a:prstGeom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1" name="下箭头 10"/>
          <p:cNvSpPr/>
          <p:nvPr/>
        </p:nvSpPr>
        <p:spPr>
          <a:xfrm>
            <a:off x="4572000" y="3401695"/>
            <a:ext cx="304800" cy="228600"/>
          </a:xfrm>
          <a:prstGeom prst="downArrow">
            <a:avLst/>
          </a:prstGeom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2" name="下箭头 11"/>
          <p:cNvSpPr/>
          <p:nvPr/>
        </p:nvSpPr>
        <p:spPr>
          <a:xfrm>
            <a:off x="4572000" y="4237990"/>
            <a:ext cx="304800" cy="228600"/>
          </a:xfrm>
          <a:prstGeom prst="downArrow">
            <a:avLst/>
          </a:prstGeom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</p:spTree>
  </p:cSld>
  <p:clrMapOvr>
    <a:masterClrMapping/>
  </p:clrMapOvr>
</p:sld>
</file>

<file path=ppt/tags/tag1.xml><?xml version="1.0" encoding="utf-8"?>
<p:tagLst xmlns:p="http://schemas.openxmlformats.org/presentationml/2006/main">
  <p:tag name="KSO_WPP_MARK_KEY" val="8fa03fb4-9cd0-4f06-85a0-697e41a41d2c"/>
  <p:tag name="COMMONDATA" val="eyJoZGlkIjoiZTA4MTk3M2ZkMDE0NWFmM2ZjNzNhNTQ1YThjZDg3YTUifQ=="/>
</p:tagLst>
</file>

<file path=ppt/theme/theme1.xml><?xml version="1.0" encoding="utf-8"?>
<a:theme xmlns:a="http://schemas.openxmlformats.org/drawingml/2006/main" name="Network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Network">
      <a:majorFont>
        <a:latin typeface="Arial"/>
        <a:ea typeface="黑体"/>
        <a:cs typeface="宋体"/>
      </a:majorFont>
      <a:minorFont>
        <a:latin typeface="Arial"/>
        <a:ea typeface="黑体"/>
        <a:cs typeface="宋体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raClrSchemeLst>
    <a:extraClrScheme>
      <a:clrScheme name="Network 1">
        <a:dk1>
          <a:srgbClr val="4F747B"/>
        </a:dk1>
        <a:lt1>
          <a:srgbClr val="FFFFFF"/>
        </a:lt1>
        <a:dk2>
          <a:srgbClr val="000000"/>
        </a:dk2>
        <a:lt2>
          <a:srgbClr val="C0C0C0"/>
        </a:lt2>
        <a:accent1>
          <a:srgbClr val="859868"/>
        </a:accent1>
        <a:accent2>
          <a:srgbClr val="5F5F5F"/>
        </a:accent2>
        <a:accent3>
          <a:srgbClr val="AAAAAA"/>
        </a:accent3>
        <a:accent4>
          <a:srgbClr val="DADADA"/>
        </a:accent4>
        <a:accent5>
          <a:srgbClr val="C2CAB9"/>
        </a:accent5>
        <a:accent6>
          <a:srgbClr val="555555"/>
        </a:accent6>
        <a:hlink>
          <a:srgbClr val="5F5F5F"/>
        </a:hlink>
        <a:folHlink>
          <a:srgbClr val="BA121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etwork 2">
        <a:dk1>
          <a:srgbClr val="3C0000"/>
        </a:dk1>
        <a:lt1>
          <a:srgbClr val="FFFFFF"/>
        </a:lt1>
        <a:dk2>
          <a:srgbClr val="4D0B0B"/>
        </a:dk2>
        <a:lt2>
          <a:srgbClr val="FFFFFF"/>
        </a:lt2>
        <a:accent1>
          <a:srgbClr val="666633"/>
        </a:accent1>
        <a:accent2>
          <a:srgbClr val="CC3300"/>
        </a:accent2>
        <a:accent3>
          <a:srgbClr val="B2AAAA"/>
        </a:accent3>
        <a:accent4>
          <a:srgbClr val="DADADA"/>
        </a:accent4>
        <a:accent5>
          <a:srgbClr val="B8B8AD"/>
        </a:accent5>
        <a:accent6>
          <a:srgbClr val="B92D00"/>
        </a:accent6>
        <a:hlink>
          <a:srgbClr val="CC9900"/>
        </a:hlink>
        <a:folHlink>
          <a:srgbClr val="CCCC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etwork 3">
        <a:dk1>
          <a:srgbClr val="666699"/>
        </a:dk1>
        <a:lt1>
          <a:srgbClr val="FFFFFF"/>
        </a:lt1>
        <a:dk2>
          <a:srgbClr val="15192B"/>
        </a:dk2>
        <a:lt2>
          <a:srgbClr val="CCCCFF"/>
        </a:lt2>
        <a:accent1>
          <a:srgbClr val="4F893D"/>
        </a:accent1>
        <a:accent2>
          <a:srgbClr val="666699"/>
        </a:accent2>
        <a:accent3>
          <a:srgbClr val="AAABAC"/>
        </a:accent3>
        <a:accent4>
          <a:srgbClr val="DADADA"/>
        </a:accent4>
        <a:accent5>
          <a:srgbClr val="B2C4AF"/>
        </a:accent5>
        <a:accent6>
          <a:srgbClr val="5C5C8A"/>
        </a:accent6>
        <a:hlink>
          <a:srgbClr val="CC9900"/>
        </a:hlink>
        <a:folHlink>
          <a:srgbClr val="4837C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etwork 4">
        <a:dk1>
          <a:srgbClr val="666699"/>
        </a:dk1>
        <a:lt1>
          <a:srgbClr val="FFFFFF"/>
        </a:lt1>
        <a:dk2>
          <a:srgbClr val="86001A"/>
        </a:dk2>
        <a:lt2>
          <a:srgbClr val="CCCC66"/>
        </a:lt2>
        <a:accent1>
          <a:srgbClr val="FF3300"/>
        </a:accent1>
        <a:accent2>
          <a:srgbClr val="FF6600"/>
        </a:accent2>
        <a:accent3>
          <a:srgbClr val="C3AAAB"/>
        </a:accent3>
        <a:accent4>
          <a:srgbClr val="DADADA"/>
        </a:accent4>
        <a:accent5>
          <a:srgbClr val="FFADAA"/>
        </a:accent5>
        <a:accent6>
          <a:srgbClr val="E75C00"/>
        </a:accent6>
        <a:hlink>
          <a:srgbClr val="CC9900"/>
        </a:hlink>
        <a:folHlink>
          <a:srgbClr val="FF0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etwork 5">
        <a:dk1>
          <a:srgbClr val="666699"/>
        </a:dk1>
        <a:lt1>
          <a:srgbClr val="FFFFFF"/>
        </a:lt1>
        <a:dk2>
          <a:srgbClr val="000054"/>
        </a:dk2>
        <a:lt2>
          <a:srgbClr val="FFFFFF"/>
        </a:lt2>
        <a:accent1>
          <a:srgbClr val="3333FF"/>
        </a:accent1>
        <a:accent2>
          <a:srgbClr val="006699"/>
        </a:accent2>
        <a:accent3>
          <a:srgbClr val="AAAAB3"/>
        </a:accent3>
        <a:accent4>
          <a:srgbClr val="DADADA"/>
        </a:accent4>
        <a:accent5>
          <a:srgbClr val="ADADFF"/>
        </a:accent5>
        <a:accent6>
          <a:srgbClr val="005C8A"/>
        </a:accent6>
        <a:hlink>
          <a:srgbClr val="669900"/>
        </a:hlink>
        <a:folHlink>
          <a:srgbClr val="0000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etwork 6">
        <a:dk1>
          <a:srgbClr val="808080"/>
        </a:dk1>
        <a:lt1>
          <a:srgbClr val="FFFFFF"/>
        </a:lt1>
        <a:dk2>
          <a:srgbClr val="30054B"/>
        </a:dk2>
        <a:lt2>
          <a:srgbClr val="FFFFFF"/>
        </a:lt2>
        <a:accent1>
          <a:srgbClr val="797B9B"/>
        </a:accent1>
        <a:accent2>
          <a:srgbClr val="6B4FB1"/>
        </a:accent2>
        <a:accent3>
          <a:srgbClr val="ADAAB1"/>
        </a:accent3>
        <a:accent4>
          <a:srgbClr val="DADADA"/>
        </a:accent4>
        <a:accent5>
          <a:srgbClr val="BEBFCB"/>
        </a:accent5>
        <a:accent6>
          <a:srgbClr val="6047A0"/>
        </a:accent6>
        <a:hlink>
          <a:srgbClr val="7AACCE"/>
        </a:hlink>
        <a:folHlink>
          <a:srgbClr val="D8D8E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etwork 7">
        <a:dk1>
          <a:srgbClr val="808080"/>
        </a:dk1>
        <a:lt1>
          <a:srgbClr val="FFFFCC"/>
        </a:lt1>
        <a:dk2>
          <a:srgbClr val="29527B"/>
        </a:dk2>
        <a:lt2>
          <a:srgbClr val="FFFFFF"/>
        </a:lt2>
        <a:accent1>
          <a:srgbClr val="CCCC00"/>
        </a:accent1>
        <a:accent2>
          <a:srgbClr val="669999"/>
        </a:accent2>
        <a:accent3>
          <a:srgbClr val="ACB3BF"/>
        </a:accent3>
        <a:accent4>
          <a:srgbClr val="DADAAE"/>
        </a:accent4>
        <a:accent5>
          <a:srgbClr val="E2E2AA"/>
        </a:accent5>
        <a:accent6>
          <a:srgbClr val="5C8A8A"/>
        </a:accent6>
        <a:hlink>
          <a:srgbClr val="D8D8EC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etwork 8">
        <a:dk1>
          <a:srgbClr val="666699"/>
        </a:dk1>
        <a:lt1>
          <a:srgbClr val="FFFFFF"/>
        </a:lt1>
        <a:dk2>
          <a:srgbClr val="476949"/>
        </a:dk2>
        <a:lt2>
          <a:srgbClr val="FFFFFF"/>
        </a:lt2>
        <a:accent1>
          <a:srgbClr val="CC6600"/>
        </a:accent1>
        <a:accent2>
          <a:srgbClr val="CC9900"/>
        </a:accent2>
        <a:accent3>
          <a:srgbClr val="B1B9B1"/>
        </a:accent3>
        <a:accent4>
          <a:srgbClr val="DADADA"/>
        </a:accent4>
        <a:accent5>
          <a:srgbClr val="E2B8AA"/>
        </a:accent5>
        <a:accent6>
          <a:srgbClr val="B98A00"/>
        </a:accent6>
        <a:hlink>
          <a:srgbClr val="669900"/>
        </a:hlink>
        <a:folHlink>
          <a:srgbClr val="A452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etwork 9">
        <a:dk1>
          <a:srgbClr val="000000"/>
        </a:dk1>
        <a:lt1>
          <a:srgbClr val="FFFFFF"/>
        </a:lt1>
        <a:dk2>
          <a:srgbClr val="7C1302"/>
        </a:dk2>
        <a:lt2>
          <a:srgbClr val="CC9900"/>
        </a:lt2>
        <a:accent1>
          <a:srgbClr val="CC9900"/>
        </a:accent1>
        <a:accent2>
          <a:srgbClr val="CC3300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B92D00"/>
        </a:accent6>
        <a:hlink>
          <a:srgbClr val="808080"/>
        </a:hlink>
        <a:folHlink>
          <a:srgbClr val="CC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Network 10">
        <a:dk1>
          <a:srgbClr val="000000"/>
        </a:dk1>
        <a:lt1>
          <a:srgbClr val="FFFFFF"/>
        </a:lt1>
        <a:dk2>
          <a:srgbClr val="330066"/>
        </a:dk2>
        <a:lt2>
          <a:srgbClr val="808080"/>
        </a:lt2>
        <a:accent1>
          <a:srgbClr val="CCCC00"/>
        </a:accent1>
        <a:accent2>
          <a:srgbClr val="669999"/>
        </a:accent2>
        <a:accent3>
          <a:srgbClr val="FFFFFF"/>
        </a:accent3>
        <a:accent4>
          <a:srgbClr val="000000"/>
        </a:accent4>
        <a:accent5>
          <a:srgbClr val="E2E2AA"/>
        </a:accent5>
        <a:accent6>
          <a:srgbClr val="5C8A8A"/>
        </a:accent6>
        <a:hlink>
          <a:srgbClr val="7E9CE8"/>
        </a:hlink>
        <a:folHlink>
          <a:srgbClr val="D8D8EC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Network</Template>
  <TotalTime>0</TotalTime>
  <Words>596</Words>
  <Application>WPS 演示</Application>
  <PresentationFormat>全屏显示(4:3)</PresentationFormat>
  <Paragraphs>138</Paragraphs>
  <Slides>9</Slides>
  <Notes>1</Notes>
  <HiddenSlides>0</HiddenSlides>
  <MMClips>0</MMClips>
  <ScaleCrop>false</ScaleCrop>
  <HeadingPairs>
    <vt:vector size="6" baseType="variant">
      <vt:variant>
        <vt:lpstr>已用的字体</vt:lpstr>
      </vt:variant>
      <vt:variant>
        <vt:i4>9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9</vt:i4>
      </vt:variant>
    </vt:vector>
  </HeadingPairs>
  <TitlesOfParts>
    <vt:vector size="19" baseType="lpstr">
      <vt:lpstr>Arial</vt:lpstr>
      <vt:lpstr>宋体</vt:lpstr>
      <vt:lpstr>Wingdings</vt:lpstr>
      <vt:lpstr>Times New Roman</vt:lpstr>
      <vt:lpstr>黑体</vt:lpstr>
      <vt:lpstr>Comic Sans MS</vt:lpstr>
      <vt:lpstr>Cambria Math</vt:lpstr>
      <vt:lpstr>微软雅黑</vt:lpstr>
      <vt:lpstr>Arial Unicode MS</vt:lpstr>
      <vt:lpstr>Network</vt:lpstr>
      <vt:lpstr>符号学习</vt:lpstr>
      <vt:lpstr>课程信息</vt:lpstr>
      <vt:lpstr>PowerPoint 演示文稿</vt:lpstr>
      <vt:lpstr>机器学习</vt:lpstr>
      <vt:lpstr>可信与可解释难题</vt:lpstr>
      <vt:lpstr>可信与可解释难题</vt:lpstr>
      <vt:lpstr>可信可解释的人工智能</vt:lpstr>
      <vt:lpstr>Symbolic AI</vt:lpstr>
      <vt:lpstr>预备知识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JWu</dc:creator>
  <cp:lastModifiedBy>葛存菁</cp:lastModifiedBy>
  <cp:revision>1502</cp:revision>
  <cp:lastPrinted>2022-02-24T19:07:00Z</cp:lastPrinted>
  <dcterms:created xsi:type="dcterms:W3CDTF">2013-09-08T03:04:00Z</dcterms:created>
  <dcterms:modified xsi:type="dcterms:W3CDTF">2026-09-20T04:25:38Z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Version">
    <vt:i4>1</vt:i4>
  </property>
  <property fmtid="{D5CDD505-2E9C-101B-9397-08002B2CF9AE}" pid="3" name="ICV">
    <vt:lpwstr>294D0EF7A9CD4906BF2D53373DD12236</vt:lpwstr>
  </property>
  <property fmtid="{D5CDD505-2E9C-101B-9397-08002B2CF9AE}" pid="4" name="KSOProductBuildVer">
    <vt:lpwstr>2052-12.1.0.28505</vt:lpwstr>
  </property>
</Properties>
</file>